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3" r:id="rId4"/>
    <p:sldId id="264" r:id="rId5"/>
    <p:sldId id="271" r:id="rId6"/>
    <p:sldId id="273" r:id="rId7"/>
    <p:sldId id="322" r:id="rId8"/>
    <p:sldId id="277" r:id="rId9"/>
    <p:sldId id="278" r:id="rId10"/>
    <p:sldId id="280" r:id="rId11"/>
    <p:sldId id="282" r:id="rId12"/>
    <p:sldId id="283" r:id="rId13"/>
    <p:sldId id="287" r:id="rId14"/>
    <p:sldId id="290" r:id="rId15"/>
    <p:sldId id="292" r:id="rId16"/>
    <p:sldId id="293" r:id="rId17"/>
    <p:sldId id="294" r:id="rId18"/>
    <p:sldId id="302" r:id="rId19"/>
    <p:sldId id="303" r:id="rId20"/>
    <p:sldId id="306" r:id="rId21"/>
    <p:sldId id="307" r:id="rId22"/>
    <p:sldId id="308" r:id="rId23"/>
    <p:sldId id="311" r:id="rId24"/>
    <p:sldId id="312" r:id="rId25"/>
    <p:sldId id="318" r:id="rId26"/>
  </p:sldIdLst>
  <p:sldSz cx="9144000" cy="6858000" type="screen4x3"/>
  <p:notesSz cx="111426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ANGKA PERNIKAHAN DINI</a:t>
            </a:r>
            <a:r>
              <a:rPr lang="en-US" baseline="0" dirty="0" smtClean="0"/>
              <a:t> ( &lt;16 TAHUN) PER-KECAMATAN TAHUN 2019 DI KABUPATEN TAPIN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LAKI-LAKI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TAPIN UTARA</c:v>
                </c:pt>
                <c:pt idx="1">
                  <c:v>TAPIN SELATAN</c:v>
                </c:pt>
                <c:pt idx="2">
                  <c:v>SALAM BABARIS</c:v>
                </c:pt>
                <c:pt idx="3">
                  <c:v>TAPIN TENGAH</c:v>
                </c:pt>
                <c:pt idx="4">
                  <c:v>BINUANG</c:v>
                </c:pt>
                <c:pt idx="5">
                  <c:v>HATUNGUN</c:v>
                </c:pt>
                <c:pt idx="6">
                  <c:v>CLS</c:v>
                </c:pt>
                <c:pt idx="7">
                  <c:v>CLU</c:v>
                </c:pt>
                <c:pt idx="8">
                  <c:v>BAKARANGAN</c:v>
                </c:pt>
                <c:pt idx="9">
                  <c:v>PIANI </c:v>
                </c:pt>
                <c:pt idx="10">
                  <c:v>BUNGUR</c:v>
                </c:pt>
                <c:pt idx="11">
                  <c:v>LOKPAIKAT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PEREMPUAN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TAPIN UTARA</c:v>
                </c:pt>
                <c:pt idx="1">
                  <c:v>TAPIN SELATAN</c:v>
                </c:pt>
                <c:pt idx="2">
                  <c:v>SALAM BABARIS</c:v>
                </c:pt>
                <c:pt idx="3">
                  <c:v>TAPIN TENGAH</c:v>
                </c:pt>
                <c:pt idx="4">
                  <c:v>BINUANG</c:v>
                </c:pt>
                <c:pt idx="5">
                  <c:v>HATUNGUN</c:v>
                </c:pt>
                <c:pt idx="6">
                  <c:v>CLS</c:v>
                </c:pt>
                <c:pt idx="7">
                  <c:v>CLU</c:v>
                </c:pt>
                <c:pt idx="8">
                  <c:v>BAKARANGAN</c:v>
                </c:pt>
                <c:pt idx="9">
                  <c:v>PIANI </c:v>
                </c:pt>
                <c:pt idx="10">
                  <c:v>BUNGUR</c:v>
                </c:pt>
                <c:pt idx="11">
                  <c:v>LOKPAIKAT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648832"/>
        <c:axId val="230679296"/>
        <c:axId val="0"/>
      </c:bar3DChart>
      <c:catAx>
        <c:axId val="2306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79296"/>
        <c:crosses val="autoZero"/>
        <c:auto val="1"/>
        <c:lblAlgn val="ctr"/>
        <c:lblOffset val="100"/>
        <c:noMultiLvlLbl val="0"/>
      </c:catAx>
      <c:valAx>
        <c:axId val="23067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4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image" Target="../media/image45.gif"/><Relationship Id="rId4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image" Target="../media/image45.gif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97CB6-5AC2-DE45-A08F-0A922638A5DB}" type="doc">
      <dgm:prSet loTypeId="urn:microsoft.com/office/officeart/2008/layout/VerticalCurvedList" loCatId="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DF72F54-6A7C-4B49-B1AD-5B81FCABFD3A}">
      <dgm:prSet custT="1"/>
      <dgm:spPr/>
      <dgm:t>
        <a:bodyPr/>
        <a:lstStyle/>
        <a:p>
          <a:pPr rtl="0"/>
          <a:r>
            <a:rPr lang="en-US" sz="3600" b="1" dirty="0" smtClean="0">
              <a:solidFill>
                <a:srgbClr val="000000"/>
              </a:solidFill>
            </a:rPr>
            <a:t>Program </a:t>
          </a:r>
          <a:r>
            <a:rPr lang="en-US" sz="3600" b="1" dirty="0" err="1" smtClean="0">
              <a:solidFill>
                <a:srgbClr val="000000"/>
              </a:solidFill>
            </a:rPr>
            <a:t>Ketahanan</a:t>
          </a:r>
          <a:r>
            <a:rPr lang="en-US" sz="3600" b="1" dirty="0" smtClean="0">
              <a:solidFill>
                <a:srgbClr val="000000"/>
              </a:solidFill>
            </a:rPr>
            <a:t> </a:t>
          </a:r>
          <a:r>
            <a:rPr lang="en-US" sz="3600" b="1" dirty="0" err="1" smtClean="0">
              <a:solidFill>
                <a:srgbClr val="000000"/>
              </a:solidFill>
            </a:rPr>
            <a:t>Remaja</a:t>
          </a:r>
          <a:endParaRPr lang="en-US" sz="3600" b="1" dirty="0">
            <a:solidFill>
              <a:srgbClr val="000000"/>
            </a:solidFill>
          </a:endParaRPr>
        </a:p>
      </dgm:t>
    </dgm:pt>
    <dgm:pt modelId="{C82EDB50-F642-4942-8EFA-094F4187F028}" type="parTrans" cxnId="{45B3AEC6-B4AE-7E41-8FF3-C283A98B0294}">
      <dgm:prSet/>
      <dgm:spPr/>
      <dgm:t>
        <a:bodyPr/>
        <a:lstStyle/>
        <a:p>
          <a:endParaRPr lang="en-US" sz="2800" b="1">
            <a:solidFill>
              <a:srgbClr val="000000"/>
            </a:solidFill>
          </a:endParaRPr>
        </a:p>
      </dgm:t>
    </dgm:pt>
    <dgm:pt modelId="{400F539A-60A4-B24D-962B-A37C7EFBC8AF}" type="sibTrans" cxnId="{45B3AEC6-B4AE-7E41-8FF3-C283A98B0294}">
      <dgm:prSet/>
      <dgm:spPr/>
      <dgm:t>
        <a:bodyPr/>
        <a:lstStyle/>
        <a:p>
          <a:endParaRPr lang="en-US" sz="2800" b="1">
            <a:solidFill>
              <a:srgbClr val="000000"/>
            </a:solidFill>
          </a:endParaRPr>
        </a:p>
      </dgm:t>
    </dgm:pt>
    <dgm:pt modelId="{198B52C7-35D4-1449-BE43-375224457159}" type="pres">
      <dgm:prSet presAssocID="{35897CB6-5AC2-DE45-A08F-0A922638A5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86483DD-5BF1-AC41-8A39-B1DB51C674F5}" type="pres">
      <dgm:prSet presAssocID="{35897CB6-5AC2-DE45-A08F-0A922638A5DB}" presName="Name1" presStyleCnt="0"/>
      <dgm:spPr/>
    </dgm:pt>
    <dgm:pt modelId="{73FDB21B-0BE3-2242-A236-CA3721935018}" type="pres">
      <dgm:prSet presAssocID="{35897CB6-5AC2-DE45-A08F-0A922638A5DB}" presName="cycle" presStyleCnt="0"/>
      <dgm:spPr/>
    </dgm:pt>
    <dgm:pt modelId="{D8871D1F-4258-B545-91A8-92A6BDBE95E2}" type="pres">
      <dgm:prSet presAssocID="{35897CB6-5AC2-DE45-A08F-0A922638A5DB}" presName="srcNode" presStyleLbl="node1" presStyleIdx="0" presStyleCnt="1"/>
      <dgm:spPr/>
    </dgm:pt>
    <dgm:pt modelId="{02B16F4C-E49A-4B4E-AE6C-8E5B4F9630F1}" type="pres">
      <dgm:prSet presAssocID="{35897CB6-5AC2-DE45-A08F-0A922638A5D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0D7EB-D22B-9443-84B4-8D99D726285C}" type="pres">
      <dgm:prSet presAssocID="{35897CB6-5AC2-DE45-A08F-0A922638A5DB}" presName="extraNode" presStyleLbl="node1" presStyleIdx="0" presStyleCnt="1"/>
      <dgm:spPr/>
    </dgm:pt>
    <dgm:pt modelId="{2269C481-5827-1B44-958F-EFAB8E3F67D3}" type="pres">
      <dgm:prSet presAssocID="{35897CB6-5AC2-DE45-A08F-0A922638A5DB}" presName="dstNode" presStyleLbl="node1" presStyleIdx="0" presStyleCnt="1"/>
      <dgm:spPr/>
    </dgm:pt>
    <dgm:pt modelId="{1A8C14B5-264A-C747-8242-BF1F6FE24946}" type="pres">
      <dgm:prSet presAssocID="{2DF72F54-6A7C-4B49-B1AD-5B81FCABFD3A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334E3-E3AD-EF45-950D-421D5CACC943}" type="pres">
      <dgm:prSet presAssocID="{2DF72F54-6A7C-4B49-B1AD-5B81FCABFD3A}" presName="accent_1" presStyleCnt="0"/>
      <dgm:spPr/>
    </dgm:pt>
    <dgm:pt modelId="{66C5BDAD-1F07-A548-8CA7-C86E40DFEB69}" type="pres">
      <dgm:prSet presAssocID="{2DF72F54-6A7C-4B49-B1AD-5B81FCABFD3A}" presName="accentRepeatNode" presStyleLbl="solidFgAcc1" presStyleIdx="0" presStyleCnt="1" custLinFactNeighborX="8544" custLinFactNeighborY="-85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9F1F782-F470-4651-A485-53FF167CEB98}" type="presOf" srcId="{400F539A-60A4-B24D-962B-A37C7EFBC8AF}" destId="{02B16F4C-E49A-4B4E-AE6C-8E5B4F9630F1}" srcOrd="0" destOrd="0" presId="urn:microsoft.com/office/officeart/2008/layout/VerticalCurvedList"/>
    <dgm:cxn modelId="{AD435A59-C6AD-4BEB-8058-BB7EEA01E893}" type="presOf" srcId="{35897CB6-5AC2-DE45-A08F-0A922638A5DB}" destId="{198B52C7-35D4-1449-BE43-375224457159}" srcOrd="0" destOrd="0" presId="urn:microsoft.com/office/officeart/2008/layout/VerticalCurvedList"/>
    <dgm:cxn modelId="{45B3AEC6-B4AE-7E41-8FF3-C283A98B0294}" srcId="{35897CB6-5AC2-DE45-A08F-0A922638A5DB}" destId="{2DF72F54-6A7C-4B49-B1AD-5B81FCABFD3A}" srcOrd="0" destOrd="0" parTransId="{C82EDB50-F642-4942-8EFA-094F4187F028}" sibTransId="{400F539A-60A4-B24D-962B-A37C7EFBC8AF}"/>
    <dgm:cxn modelId="{F92A166B-11CA-4A19-B363-D666B17AD747}" type="presOf" srcId="{2DF72F54-6A7C-4B49-B1AD-5B81FCABFD3A}" destId="{1A8C14B5-264A-C747-8242-BF1F6FE24946}" srcOrd="0" destOrd="0" presId="urn:microsoft.com/office/officeart/2008/layout/VerticalCurvedList"/>
    <dgm:cxn modelId="{8A814F53-14CD-4530-93B6-7C446CE934DE}" type="presParOf" srcId="{198B52C7-35D4-1449-BE43-375224457159}" destId="{E86483DD-5BF1-AC41-8A39-B1DB51C674F5}" srcOrd="0" destOrd="0" presId="urn:microsoft.com/office/officeart/2008/layout/VerticalCurvedList"/>
    <dgm:cxn modelId="{8A1DC8D7-E66B-4416-BC44-813A372205BA}" type="presParOf" srcId="{E86483DD-5BF1-AC41-8A39-B1DB51C674F5}" destId="{73FDB21B-0BE3-2242-A236-CA3721935018}" srcOrd="0" destOrd="0" presId="urn:microsoft.com/office/officeart/2008/layout/VerticalCurvedList"/>
    <dgm:cxn modelId="{E2449DD3-9B56-4535-994E-1C2B252B57F2}" type="presParOf" srcId="{73FDB21B-0BE3-2242-A236-CA3721935018}" destId="{D8871D1F-4258-B545-91A8-92A6BDBE95E2}" srcOrd="0" destOrd="0" presId="urn:microsoft.com/office/officeart/2008/layout/VerticalCurvedList"/>
    <dgm:cxn modelId="{1619109A-B963-4FDF-BF08-BB305B19782B}" type="presParOf" srcId="{73FDB21B-0BE3-2242-A236-CA3721935018}" destId="{02B16F4C-E49A-4B4E-AE6C-8E5B4F9630F1}" srcOrd="1" destOrd="0" presId="urn:microsoft.com/office/officeart/2008/layout/VerticalCurvedList"/>
    <dgm:cxn modelId="{CD99DD3C-9318-459D-879B-026CFC5A0EAF}" type="presParOf" srcId="{73FDB21B-0BE3-2242-A236-CA3721935018}" destId="{5F10D7EB-D22B-9443-84B4-8D99D726285C}" srcOrd="2" destOrd="0" presId="urn:microsoft.com/office/officeart/2008/layout/VerticalCurvedList"/>
    <dgm:cxn modelId="{C7253BB0-D8DD-40E0-9048-16889A93EE8B}" type="presParOf" srcId="{73FDB21B-0BE3-2242-A236-CA3721935018}" destId="{2269C481-5827-1B44-958F-EFAB8E3F67D3}" srcOrd="3" destOrd="0" presId="urn:microsoft.com/office/officeart/2008/layout/VerticalCurvedList"/>
    <dgm:cxn modelId="{5CBC36FA-34C2-4553-B0E0-770020D21C56}" type="presParOf" srcId="{E86483DD-5BF1-AC41-8A39-B1DB51C674F5}" destId="{1A8C14B5-264A-C747-8242-BF1F6FE24946}" srcOrd="1" destOrd="0" presId="urn:microsoft.com/office/officeart/2008/layout/VerticalCurvedList"/>
    <dgm:cxn modelId="{695FB96E-4513-48ED-8A60-A85F05FA3D25}" type="presParOf" srcId="{E86483DD-5BF1-AC41-8A39-B1DB51C674F5}" destId="{31B334E3-E3AD-EF45-950D-421D5CACC943}" srcOrd="2" destOrd="0" presId="urn:microsoft.com/office/officeart/2008/layout/VerticalCurvedList"/>
    <dgm:cxn modelId="{CE907A14-A145-4B09-A06E-599A089C59D8}" type="presParOf" srcId="{31B334E3-E3AD-EF45-950D-421D5CACC943}" destId="{66C5BDAD-1F07-A548-8CA7-C86E40DFEB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423C0-A6A3-7246-AEA5-B74434F4EFB3}" type="doc">
      <dgm:prSet loTypeId="urn:microsoft.com/office/officeart/2005/8/layout/hProcess9" loCatId="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185E839-C957-404B-8BCF-B23A43232D17}">
      <dgm:prSet phldrT="[Text]"/>
      <dgm:spPr/>
      <dgm:t>
        <a:bodyPr/>
        <a:lstStyle/>
        <a:p>
          <a:r>
            <a:rPr lang="en-US" b="1" smtClean="0"/>
            <a:t>Melanjutkan Sekolah</a:t>
          </a:r>
          <a:endParaRPr lang="en-US" b="1" dirty="0"/>
        </a:p>
      </dgm:t>
    </dgm:pt>
    <dgm:pt modelId="{0B6E53CD-2CFF-D24C-A8A2-77228D174807}" type="parTrans" cxnId="{E96F8809-9023-8046-BD6B-14345A47D633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32B7E06-50AE-5A40-AAEB-59268B486584}" type="sibTrans" cxnId="{E96F8809-9023-8046-BD6B-14345A47D633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7917DD5-362E-1245-887C-117DAE97895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smtClean="0"/>
            <a:t>Mendapat Pekerjaan</a:t>
          </a:r>
          <a:endParaRPr lang="en-US" b="1" dirty="0"/>
        </a:p>
      </dgm:t>
    </dgm:pt>
    <dgm:pt modelId="{AB929A58-4CE3-C34B-B6D8-9C0C16724FBD}" type="parTrans" cxnId="{8D751EFC-6B4B-764C-809B-A9CFF2AFFA5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46BBEB8-BF80-3D43-839A-62099A32ABB3}" type="sibTrans" cxnId="{8D751EFC-6B4B-764C-809B-A9CFF2AFFA5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D82D9CA1-AB32-C944-BD65-01307C770124}">
      <dgm:prSet phldrT="[Text]"/>
      <dgm:spPr>
        <a:solidFill>
          <a:srgbClr val="B02BC9"/>
        </a:solidFill>
      </dgm:spPr>
      <dgm:t>
        <a:bodyPr/>
        <a:lstStyle/>
        <a:p>
          <a:r>
            <a:rPr lang="en-US" b="1" dirty="0" err="1" smtClean="0"/>
            <a:t>Memulai</a:t>
          </a:r>
          <a:r>
            <a:rPr lang="en-US" b="1" dirty="0" smtClean="0"/>
            <a:t> </a:t>
          </a:r>
          <a:r>
            <a:rPr lang="en-US" b="1" dirty="0" err="1" smtClean="0"/>
            <a:t>kehidupan</a:t>
          </a:r>
          <a:r>
            <a:rPr lang="en-US" b="1" dirty="0" smtClean="0"/>
            <a:t> </a:t>
          </a:r>
          <a:r>
            <a:rPr lang="en-US" b="1" dirty="0" err="1" smtClean="0"/>
            <a:t>berkeluarga</a:t>
          </a:r>
          <a:endParaRPr lang="en-US" b="1" dirty="0"/>
        </a:p>
      </dgm:t>
    </dgm:pt>
    <dgm:pt modelId="{56B2D337-CF95-9541-9905-8D73A5D984B9}" type="parTrans" cxnId="{0990D1F4-9056-CE4D-86CD-C6F53EAE268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04A5E7B-60AD-CE49-B602-86A9F3325255}" type="sibTrans" cxnId="{0990D1F4-9056-CE4D-86CD-C6F53EAE268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095DEB1-7A48-3C40-BC29-A5BD4CC9F5E9}">
      <dgm:prSet/>
      <dgm:spPr/>
      <dgm:t>
        <a:bodyPr/>
        <a:lstStyle/>
        <a:p>
          <a:r>
            <a:rPr lang="en-US" b="1" smtClean="0"/>
            <a:t>Menjadi anggota masyarakat</a:t>
          </a:r>
          <a:endParaRPr lang="en-US" b="1" dirty="0"/>
        </a:p>
      </dgm:t>
    </dgm:pt>
    <dgm:pt modelId="{EC37F04F-1888-0B48-9BEC-EEE35005A342}" type="parTrans" cxnId="{1437C6B9-F40E-C644-AACF-89B520B67AA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449746E-FA8F-AB4E-89C0-BB5A07E42B15}" type="sibTrans" cxnId="{1437C6B9-F40E-C644-AACF-89B520B67AA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BF3296C-399D-054C-9ECD-D08846FDAF17}" type="pres">
      <dgm:prSet presAssocID="{B66423C0-A6A3-7246-AEA5-B74434F4EF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8868D-CC31-3042-8709-2E8063A976C4}" type="pres">
      <dgm:prSet presAssocID="{B66423C0-A6A3-7246-AEA5-B74434F4EFB3}" presName="arrow" presStyleLbl="bgShp" presStyleIdx="0" presStyleCnt="1" custLinFactNeighborY="533"/>
      <dgm:spPr>
        <a:solidFill>
          <a:schemeClr val="accent6">
            <a:lumMod val="75000"/>
            <a:alpha val="71000"/>
          </a:schemeClr>
        </a:solidFill>
      </dgm:spPr>
    </dgm:pt>
    <dgm:pt modelId="{38AF6CCF-DDCF-5341-AD19-8624A6AB5DF7}" type="pres">
      <dgm:prSet presAssocID="{B66423C0-A6A3-7246-AEA5-B74434F4EFB3}" presName="linearProcess" presStyleCnt="0"/>
      <dgm:spPr/>
    </dgm:pt>
    <dgm:pt modelId="{31721709-ECF9-7D48-B754-51DB67703F13}" type="pres">
      <dgm:prSet presAssocID="{7185E839-C957-404B-8BCF-B23A43232D1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F886F-DFF9-A84D-BF91-BD022204D88A}" type="pres">
      <dgm:prSet presAssocID="{532B7E06-50AE-5A40-AAEB-59268B486584}" presName="sibTrans" presStyleCnt="0"/>
      <dgm:spPr/>
    </dgm:pt>
    <dgm:pt modelId="{8E55B9F7-4103-004C-8304-51E250D3FADA}" type="pres">
      <dgm:prSet presAssocID="{87917DD5-362E-1245-887C-117DAE97895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6F166-DC68-A541-A099-C7A1BEE41415}" type="pres">
      <dgm:prSet presAssocID="{946BBEB8-BF80-3D43-839A-62099A32ABB3}" presName="sibTrans" presStyleCnt="0"/>
      <dgm:spPr/>
    </dgm:pt>
    <dgm:pt modelId="{BDCA92D0-77E1-CD44-B9F2-EE2633C88297}" type="pres">
      <dgm:prSet presAssocID="{D82D9CA1-AB32-C944-BD65-01307C77012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6A3D0-5870-DD4D-BAE4-17F3D0FEBBF6}" type="pres">
      <dgm:prSet presAssocID="{504A5E7B-60AD-CE49-B602-86A9F3325255}" presName="sibTrans" presStyleCnt="0"/>
      <dgm:spPr/>
    </dgm:pt>
    <dgm:pt modelId="{7E80BA4C-8AE3-5646-94DF-68BAC1DEBDA0}" type="pres">
      <dgm:prSet presAssocID="{5095DEB1-7A48-3C40-BC29-A5BD4CC9F5E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486C8-2F2D-42D3-AED2-44A0BB719034}" type="presOf" srcId="{87917DD5-362E-1245-887C-117DAE978958}" destId="{8E55B9F7-4103-004C-8304-51E250D3FADA}" srcOrd="0" destOrd="0" presId="urn:microsoft.com/office/officeart/2005/8/layout/hProcess9"/>
    <dgm:cxn modelId="{E96F8809-9023-8046-BD6B-14345A47D633}" srcId="{B66423C0-A6A3-7246-AEA5-B74434F4EFB3}" destId="{7185E839-C957-404B-8BCF-B23A43232D17}" srcOrd="0" destOrd="0" parTransId="{0B6E53CD-2CFF-D24C-A8A2-77228D174807}" sibTransId="{532B7E06-50AE-5A40-AAEB-59268B486584}"/>
    <dgm:cxn modelId="{FA4EFC1F-6339-4439-B0C3-9354BBB56D01}" type="presOf" srcId="{7185E839-C957-404B-8BCF-B23A43232D17}" destId="{31721709-ECF9-7D48-B754-51DB67703F13}" srcOrd="0" destOrd="0" presId="urn:microsoft.com/office/officeart/2005/8/layout/hProcess9"/>
    <dgm:cxn modelId="{C8A367A6-E162-4824-8816-588452B79B0E}" type="presOf" srcId="{D82D9CA1-AB32-C944-BD65-01307C770124}" destId="{BDCA92D0-77E1-CD44-B9F2-EE2633C88297}" srcOrd="0" destOrd="0" presId="urn:microsoft.com/office/officeart/2005/8/layout/hProcess9"/>
    <dgm:cxn modelId="{1437C6B9-F40E-C644-AACF-89B520B67AAF}" srcId="{B66423C0-A6A3-7246-AEA5-B74434F4EFB3}" destId="{5095DEB1-7A48-3C40-BC29-A5BD4CC9F5E9}" srcOrd="3" destOrd="0" parTransId="{EC37F04F-1888-0B48-9BEC-EEE35005A342}" sibTransId="{0449746E-FA8F-AB4E-89C0-BB5A07E42B15}"/>
    <dgm:cxn modelId="{13A5C1DA-F657-47C0-85EB-0CC126C93466}" type="presOf" srcId="{5095DEB1-7A48-3C40-BC29-A5BD4CC9F5E9}" destId="{7E80BA4C-8AE3-5646-94DF-68BAC1DEBDA0}" srcOrd="0" destOrd="0" presId="urn:microsoft.com/office/officeart/2005/8/layout/hProcess9"/>
    <dgm:cxn modelId="{8D751EFC-6B4B-764C-809B-A9CFF2AFFA5F}" srcId="{B66423C0-A6A3-7246-AEA5-B74434F4EFB3}" destId="{87917DD5-362E-1245-887C-117DAE978958}" srcOrd="1" destOrd="0" parTransId="{AB929A58-4CE3-C34B-B6D8-9C0C16724FBD}" sibTransId="{946BBEB8-BF80-3D43-839A-62099A32ABB3}"/>
    <dgm:cxn modelId="{0990D1F4-9056-CE4D-86CD-C6F53EAE2689}" srcId="{B66423C0-A6A3-7246-AEA5-B74434F4EFB3}" destId="{D82D9CA1-AB32-C944-BD65-01307C770124}" srcOrd="2" destOrd="0" parTransId="{56B2D337-CF95-9541-9905-8D73A5D984B9}" sibTransId="{504A5E7B-60AD-CE49-B602-86A9F3325255}"/>
    <dgm:cxn modelId="{F23622D6-26D1-41FE-B024-9D1C72B31E41}" type="presOf" srcId="{B66423C0-A6A3-7246-AEA5-B74434F4EFB3}" destId="{CBF3296C-399D-054C-9ECD-D08846FDAF17}" srcOrd="0" destOrd="0" presId="urn:microsoft.com/office/officeart/2005/8/layout/hProcess9"/>
    <dgm:cxn modelId="{308C1082-829D-4CF0-9414-020C62F94252}" type="presParOf" srcId="{CBF3296C-399D-054C-9ECD-D08846FDAF17}" destId="{C4F8868D-CC31-3042-8709-2E8063A976C4}" srcOrd="0" destOrd="0" presId="urn:microsoft.com/office/officeart/2005/8/layout/hProcess9"/>
    <dgm:cxn modelId="{4E67371E-E7B2-4F0A-8DE0-1AFBADD7EEE3}" type="presParOf" srcId="{CBF3296C-399D-054C-9ECD-D08846FDAF17}" destId="{38AF6CCF-DDCF-5341-AD19-8624A6AB5DF7}" srcOrd="1" destOrd="0" presId="urn:microsoft.com/office/officeart/2005/8/layout/hProcess9"/>
    <dgm:cxn modelId="{CDE3BCA0-3C3C-402F-BC81-1F54B2DBCD14}" type="presParOf" srcId="{38AF6CCF-DDCF-5341-AD19-8624A6AB5DF7}" destId="{31721709-ECF9-7D48-B754-51DB67703F13}" srcOrd="0" destOrd="0" presId="urn:microsoft.com/office/officeart/2005/8/layout/hProcess9"/>
    <dgm:cxn modelId="{D91C860F-4A7A-46C6-9B45-F1B742B8A66C}" type="presParOf" srcId="{38AF6CCF-DDCF-5341-AD19-8624A6AB5DF7}" destId="{E6FF886F-DFF9-A84D-BF91-BD022204D88A}" srcOrd="1" destOrd="0" presId="urn:microsoft.com/office/officeart/2005/8/layout/hProcess9"/>
    <dgm:cxn modelId="{593CF638-942A-4197-B5D6-BBED1FC96F51}" type="presParOf" srcId="{38AF6CCF-DDCF-5341-AD19-8624A6AB5DF7}" destId="{8E55B9F7-4103-004C-8304-51E250D3FADA}" srcOrd="2" destOrd="0" presId="urn:microsoft.com/office/officeart/2005/8/layout/hProcess9"/>
    <dgm:cxn modelId="{79D6E575-5FB6-49D5-AC31-4A755456F5E2}" type="presParOf" srcId="{38AF6CCF-DDCF-5341-AD19-8624A6AB5DF7}" destId="{2866F166-DC68-A541-A099-C7A1BEE41415}" srcOrd="3" destOrd="0" presId="urn:microsoft.com/office/officeart/2005/8/layout/hProcess9"/>
    <dgm:cxn modelId="{84616B0E-DD3E-4F80-B930-D2B59E6FC1E4}" type="presParOf" srcId="{38AF6CCF-DDCF-5341-AD19-8624A6AB5DF7}" destId="{BDCA92D0-77E1-CD44-B9F2-EE2633C88297}" srcOrd="4" destOrd="0" presId="urn:microsoft.com/office/officeart/2005/8/layout/hProcess9"/>
    <dgm:cxn modelId="{36D07066-A1CA-4188-BFAB-4B65347B0991}" type="presParOf" srcId="{38AF6CCF-DDCF-5341-AD19-8624A6AB5DF7}" destId="{3CE6A3D0-5870-DD4D-BAE4-17F3D0FEBBF6}" srcOrd="5" destOrd="0" presId="urn:microsoft.com/office/officeart/2005/8/layout/hProcess9"/>
    <dgm:cxn modelId="{1571D8F6-6FCF-4D2D-A2A2-E37B96940045}" type="presParOf" srcId="{38AF6CCF-DDCF-5341-AD19-8624A6AB5DF7}" destId="{7E80BA4C-8AE3-5646-94DF-68BAC1DEBD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AC8D6-C332-264C-BFC8-3B8AE64391AC}" type="doc">
      <dgm:prSet loTypeId="urn:microsoft.com/office/officeart/2005/8/layout/cycle8" loCatId="relationship" qsTypeId="urn:microsoft.com/office/officeart/2005/8/quickstyle/simple5" qsCatId="simple" csTypeId="urn:microsoft.com/office/officeart/2005/8/colors/colorful1#5" csCatId="colorful" phldr="1"/>
      <dgm:spPr/>
    </dgm:pt>
    <dgm:pt modelId="{644A70B3-94D5-C942-BA3C-9DE2212C4906}">
      <dgm:prSet phldrT="[Text]" custT="1"/>
      <dgm:spPr/>
      <dgm:t>
        <a:bodyPr/>
        <a:lstStyle/>
        <a:p>
          <a:r>
            <a:rPr lang="en-US" sz="1800" b="1" smtClean="0"/>
            <a:t>Kesehatan Reproduksi Remaja</a:t>
          </a:r>
          <a:endParaRPr lang="en-US" sz="1800" b="1" dirty="0"/>
        </a:p>
      </dgm:t>
    </dgm:pt>
    <dgm:pt modelId="{74EAF658-85DA-634C-A805-523A3CE3F13A}" type="parTrans" cxnId="{82D8B20B-C19B-3B44-96C8-00B8E68F9247}">
      <dgm:prSet/>
      <dgm:spPr/>
      <dgm:t>
        <a:bodyPr/>
        <a:lstStyle/>
        <a:p>
          <a:endParaRPr lang="en-US" sz="1800"/>
        </a:p>
      </dgm:t>
    </dgm:pt>
    <dgm:pt modelId="{740F6CC6-66F6-9C4B-B0DB-9195F734ECDB}" type="sibTrans" cxnId="{82D8B20B-C19B-3B44-96C8-00B8E68F9247}">
      <dgm:prSet/>
      <dgm:spPr/>
      <dgm:t>
        <a:bodyPr/>
        <a:lstStyle/>
        <a:p>
          <a:endParaRPr lang="en-US" sz="1800"/>
        </a:p>
      </dgm:t>
    </dgm:pt>
    <dgm:pt modelId="{C31E60B0-F80B-A04F-836F-CB3DE108E6B3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Keterampilan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Hidup</a:t>
          </a:r>
          <a:r>
            <a:rPr lang="en-US" sz="1800" b="1" dirty="0" smtClean="0">
              <a:solidFill>
                <a:schemeClr val="tx1"/>
              </a:solidFill>
            </a:rPr>
            <a:t> (Life Skill/Soft Skill)</a:t>
          </a:r>
          <a:endParaRPr lang="en-US" sz="1800" b="1" dirty="0">
            <a:solidFill>
              <a:schemeClr val="tx1"/>
            </a:solidFill>
          </a:endParaRPr>
        </a:p>
      </dgm:t>
    </dgm:pt>
    <dgm:pt modelId="{727B7660-8454-A942-B876-7D188D249E03}" type="parTrans" cxnId="{3495E75E-118E-9B43-843B-568D7F2F1658}">
      <dgm:prSet/>
      <dgm:spPr/>
      <dgm:t>
        <a:bodyPr/>
        <a:lstStyle/>
        <a:p>
          <a:endParaRPr lang="en-US" sz="1800"/>
        </a:p>
      </dgm:t>
    </dgm:pt>
    <dgm:pt modelId="{9F7538D5-3F04-144B-AE0B-91F59D8699F2}" type="sibTrans" cxnId="{3495E75E-118E-9B43-843B-568D7F2F1658}">
      <dgm:prSet/>
      <dgm:spPr/>
      <dgm:t>
        <a:bodyPr/>
        <a:lstStyle/>
        <a:p>
          <a:endParaRPr lang="en-US" sz="1800"/>
        </a:p>
      </dgm:t>
    </dgm:pt>
    <dgm:pt modelId="{C7BAB6A4-B768-904A-8DA1-7DF588798D3A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Persiapan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Kehidupan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Berkeluarga</a:t>
          </a:r>
          <a:endParaRPr lang="en-US" sz="1800" b="1" dirty="0">
            <a:solidFill>
              <a:schemeClr val="tx1"/>
            </a:solidFill>
          </a:endParaRPr>
        </a:p>
      </dgm:t>
    </dgm:pt>
    <dgm:pt modelId="{96258AE4-41E0-2547-8FD4-9F65FD7B83C7}" type="parTrans" cxnId="{3CD4139E-6D4A-2B4D-A37C-09A2094EFABB}">
      <dgm:prSet/>
      <dgm:spPr/>
      <dgm:t>
        <a:bodyPr/>
        <a:lstStyle/>
        <a:p>
          <a:endParaRPr lang="en-US" sz="1800"/>
        </a:p>
      </dgm:t>
    </dgm:pt>
    <dgm:pt modelId="{E6B1B1DB-CA89-994F-933E-BAFA18029244}" type="sibTrans" cxnId="{3CD4139E-6D4A-2B4D-A37C-09A2094EFABB}">
      <dgm:prSet/>
      <dgm:spPr/>
      <dgm:t>
        <a:bodyPr/>
        <a:lstStyle/>
        <a:p>
          <a:endParaRPr lang="en-US" sz="1800"/>
        </a:p>
      </dgm:t>
    </dgm:pt>
    <dgm:pt modelId="{6BA3D262-2C80-7644-8496-852580A0973A}">
      <dgm:prSet phldrT="[Text]" custT="1"/>
      <dgm:spPr/>
      <dgm:t>
        <a:bodyPr/>
        <a:lstStyle/>
        <a:p>
          <a:r>
            <a:rPr lang="en-US" sz="1800" b="1" smtClean="0"/>
            <a:t>Kependudukan &amp; Pembangunan Keluarga</a:t>
          </a:r>
          <a:endParaRPr lang="en-US" sz="1800" b="1" dirty="0"/>
        </a:p>
      </dgm:t>
    </dgm:pt>
    <dgm:pt modelId="{1836E0F1-F6AF-694E-82E7-8728AF0E6E43}" type="parTrans" cxnId="{5ABC6C09-7ECB-654B-A1B7-CDDF665077AE}">
      <dgm:prSet/>
      <dgm:spPr/>
      <dgm:t>
        <a:bodyPr/>
        <a:lstStyle/>
        <a:p>
          <a:endParaRPr lang="en-US" sz="1800"/>
        </a:p>
      </dgm:t>
    </dgm:pt>
    <dgm:pt modelId="{DC9D645C-6800-F045-B9C8-E1526E2630A5}" type="sibTrans" cxnId="{5ABC6C09-7ECB-654B-A1B7-CDDF665077AE}">
      <dgm:prSet/>
      <dgm:spPr/>
      <dgm:t>
        <a:bodyPr/>
        <a:lstStyle/>
        <a:p>
          <a:endParaRPr lang="en-US" sz="1800"/>
        </a:p>
      </dgm:t>
    </dgm:pt>
    <dgm:pt modelId="{5B8CDE92-3881-7245-89C1-84C504A9E5CF}" type="pres">
      <dgm:prSet presAssocID="{4A9AC8D6-C332-264C-BFC8-3B8AE64391AC}" presName="compositeShape" presStyleCnt="0">
        <dgm:presLayoutVars>
          <dgm:chMax val="7"/>
          <dgm:dir/>
          <dgm:resizeHandles val="exact"/>
        </dgm:presLayoutVars>
      </dgm:prSet>
      <dgm:spPr/>
    </dgm:pt>
    <dgm:pt modelId="{707E13B6-95C0-5A4B-8CF9-C65DA1747F9E}" type="pres">
      <dgm:prSet presAssocID="{4A9AC8D6-C332-264C-BFC8-3B8AE64391AC}" presName="wedge1" presStyleLbl="node1" presStyleIdx="0" presStyleCnt="4"/>
      <dgm:spPr/>
      <dgm:t>
        <a:bodyPr/>
        <a:lstStyle/>
        <a:p>
          <a:endParaRPr lang="en-US"/>
        </a:p>
      </dgm:t>
    </dgm:pt>
    <dgm:pt modelId="{76795C71-AACB-9047-8423-E08A50735BA8}" type="pres">
      <dgm:prSet presAssocID="{4A9AC8D6-C332-264C-BFC8-3B8AE64391AC}" presName="dummy1a" presStyleCnt="0"/>
      <dgm:spPr/>
    </dgm:pt>
    <dgm:pt modelId="{197EAEAD-B1A6-C54D-AFC4-BE4ECF3ED520}" type="pres">
      <dgm:prSet presAssocID="{4A9AC8D6-C332-264C-BFC8-3B8AE64391AC}" presName="dummy1b" presStyleCnt="0"/>
      <dgm:spPr/>
    </dgm:pt>
    <dgm:pt modelId="{E02A66F7-5A98-6140-8BD4-DEB70E4AA5B1}" type="pres">
      <dgm:prSet presAssocID="{4A9AC8D6-C332-264C-BFC8-3B8AE64391A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06EEF-6EBC-7F4D-B03E-B282BA2D4CBD}" type="pres">
      <dgm:prSet presAssocID="{4A9AC8D6-C332-264C-BFC8-3B8AE64391AC}" presName="wedge2" presStyleLbl="node1" presStyleIdx="1" presStyleCnt="4"/>
      <dgm:spPr/>
      <dgm:t>
        <a:bodyPr/>
        <a:lstStyle/>
        <a:p>
          <a:endParaRPr lang="en-US"/>
        </a:p>
      </dgm:t>
    </dgm:pt>
    <dgm:pt modelId="{BE26244A-6720-1446-A1D4-91BAAF444A33}" type="pres">
      <dgm:prSet presAssocID="{4A9AC8D6-C332-264C-BFC8-3B8AE64391AC}" presName="dummy2a" presStyleCnt="0"/>
      <dgm:spPr/>
    </dgm:pt>
    <dgm:pt modelId="{6F06CFCD-2C66-A84E-B98C-236B81EC320B}" type="pres">
      <dgm:prSet presAssocID="{4A9AC8D6-C332-264C-BFC8-3B8AE64391AC}" presName="dummy2b" presStyleCnt="0"/>
      <dgm:spPr/>
    </dgm:pt>
    <dgm:pt modelId="{7D4C27DA-4B9D-884B-A475-BC161050D709}" type="pres">
      <dgm:prSet presAssocID="{4A9AC8D6-C332-264C-BFC8-3B8AE64391A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231C8-C237-DE44-8834-888E9F93D24D}" type="pres">
      <dgm:prSet presAssocID="{4A9AC8D6-C332-264C-BFC8-3B8AE64391AC}" presName="wedge3" presStyleLbl="node1" presStyleIdx="2" presStyleCnt="4"/>
      <dgm:spPr/>
      <dgm:t>
        <a:bodyPr/>
        <a:lstStyle/>
        <a:p>
          <a:endParaRPr lang="en-US"/>
        </a:p>
      </dgm:t>
    </dgm:pt>
    <dgm:pt modelId="{5BDB5015-B500-5D4B-B403-F70DA8A0512C}" type="pres">
      <dgm:prSet presAssocID="{4A9AC8D6-C332-264C-BFC8-3B8AE64391AC}" presName="dummy3a" presStyleCnt="0"/>
      <dgm:spPr/>
    </dgm:pt>
    <dgm:pt modelId="{24DC27A2-0ED0-124C-BFAB-9EAFAF388A74}" type="pres">
      <dgm:prSet presAssocID="{4A9AC8D6-C332-264C-BFC8-3B8AE64391AC}" presName="dummy3b" presStyleCnt="0"/>
      <dgm:spPr/>
    </dgm:pt>
    <dgm:pt modelId="{43136EC7-2AD4-D64D-9B30-1E21D685AAE2}" type="pres">
      <dgm:prSet presAssocID="{4A9AC8D6-C332-264C-BFC8-3B8AE64391A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3CB06-522F-6B46-8C3E-4022D56D2355}" type="pres">
      <dgm:prSet presAssocID="{4A9AC8D6-C332-264C-BFC8-3B8AE64391AC}" presName="wedge4" presStyleLbl="node1" presStyleIdx="3" presStyleCnt="4"/>
      <dgm:spPr/>
      <dgm:t>
        <a:bodyPr/>
        <a:lstStyle/>
        <a:p>
          <a:endParaRPr lang="en-US"/>
        </a:p>
      </dgm:t>
    </dgm:pt>
    <dgm:pt modelId="{6356361A-15B0-6448-BBFA-269B913FB54C}" type="pres">
      <dgm:prSet presAssocID="{4A9AC8D6-C332-264C-BFC8-3B8AE64391AC}" presName="dummy4a" presStyleCnt="0"/>
      <dgm:spPr/>
    </dgm:pt>
    <dgm:pt modelId="{C835B7ED-BFF2-EE45-B9DC-7221702ADD51}" type="pres">
      <dgm:prSet presAssocID="{4A9AC8D6-C332-264C-BFC8-3B8AE64391AC}" presName="dummy4b" presStyleCnt="0"/>
      <dgm:spPr/>
    </dgm:pt>
    <dgm:pt modelId="{53DB324F-826D-054D-88DF-0DA01C5880BD}" type="pres">
      <dgm:prSet presAssocID="{4A9AC8D6-C332-264C-BFC8-3B8AE64391A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810F6-E249-C847-B0C7-243E8FC6C1F4}" type="pres">
      <dgm:prSet presAssocID="{740F6CC6-66F6-9C4B-B0DB-9195F734ECDB}" presName="arrowWedge1" presStyleLbl="fgSibTrans2D1" presStyleIdx="0" presStyleCnt="4"/>
      <dgm:spPr/>
    </dgm:pt>
    <dgm:pt modelId="{57499B56-45AC-1345-9E06-AB24C6AFC881}" type="pres">
      <dgm:prSet presAssocID="{9F7538D5-3F04-144B-AE0B-91F59D8699F2}" presName="arrowWedge2" presStyleLbl="fgSibTrans2D1" presStyleIdx="1" presStyleCnt="4"/>
      <dgm:spPr/>
    </dgm:pt>
    <dgm:pt modelId="{EF5C26D6-D3E6-524C-AD6E-3F775899FD0C}" type="pres">
      <dgm:prSet presAssocID="{E6B1B1DB-CA89-994F-933E-BAFA18029244}" presName="arrowWedge3" presStyleLbl="fgSibTrans2D1" presStyleIdx="2" presStyleCnt="4"/>
      <dgm:spPr/>
    </dgm:pt>
    <dgm:pt modelId="{5DD48E96-5C81-DF49-9643-3F4C341F9A89}" type="pres">
      <dgm:prSet presAssocID="{DC9D645C-6800-F045-B9C8-E1526E2630A5}" presName="arrowWedge4" presStyleLbl="fgSibTrans2D1" presStyleIdx="3" presStyleCnt="4"/>
      <dgm:spPr/>
    </dgm:pt>
  </dgm:ptLst>
  <dgm:cxnLst>
    <dgm:cxn modelId="{777B27C6-F4D6-42B3-9E59-BB023C98CF9B}" type="presOf" srcId="{C31E60B0-F80B-A04F-836F-CB3DE108E6B3}" destId="{FC406EEF-6EBC-7F4D-B03E-B282BA2D4CBD}" srcOrd="0" destOrd="0" presId="urn:microsoft.com/office/officeart/2005/8/layout/cycle8"/>
    <dgm:cxn modelId="{877255F1-4ECE-47B8-B7D4-3D52EFDCB254}" type="presOf" srcId="{C7BAB6A4-B768-904A-8DA1-7DF588798D3A}" destId="{91A231C8-C237-DE44-8834-888E9F93D24D}" srcOrd="0" destOrd="0" presId="urn:microsoft.com/office/officeart/2005/8/layout/cycle8"/>
    <dgm:cxn modelId="{3CD4139E-6D4A-2B4D-A37C-09A2094EFABB}" srcId="{4A9AC8D6-C332-264C-BFC8-3B8AE64391AC}" destId="{C7BAB6A4-B768-904A-8DA1-7DF588798D3A}" srcOrd="2" destOrd="0" parTransId="{96258AE4-41E0-2547-8FD4-9F65FD7B83C7}" sibTransId="{E6B1B1DB-CA89-994F-933E-BAFA18029244}"/>
    <dgm:cxn modelId="{0262DB27-BD91-4CEC-A86D-E4142B9D6D67}" type="presOf" srcId="{C31E60B0-F80B-A04F-836F-CB3DE108E6B3}" destId="{7D4C27DA-4B9D-884B-A475-BC161050D709}" srcOrd="1" destOrd="0" presId="urn:microsoft.com/office/officeart/2005/8/layout/cycle8"/>
    <dgm:cxn modelId="{EE585DFD-1553-49FB-91B7-885BF327D982}" type="presOf" srcId="{6BA3D262-2C80-7644-8496-852580A0973A}" destId="{53DB324F-826D-054D-88DF-0DA01C5880BD}" srcOrd="1" destOrd="0" presId="urn:microsoft.com/office/officeart/2005/8/layout/cycle8"/>
    <dgm:cxn modelId="{C4B223B2-0F22-4CF6-AFD5-190D5D045390}" type="presOf" srcId="{C7BAB6A4-B768-904A-8DA1-7DF588798D3A}" destId="{43136EC7-2AD4-D64D-9B30-1E21D685AAE2}" srcOrd="1" destOrd="0" presId="urn:microsoft.com/office/officeart/2005/8/layout/cycle8"/>
    <dgm:cxn modelId="{0176837E-7491-438E-827A-EC649FEAFBFD}" type="presOf" srcId="{6BA3D262-2C80-7644-8496-852580A0973A}" destId="{28B3CB06-522F-6B46-8C3E-4022D56D2355}" srcOrd="0" destOrd="0" presId="urn:microsoft.com/office/officeart/2005/8/layout/cycle8"/>
    <dgm:cxn modelId="{3495E75E-118E-9B43-843B-568D7F2F1658}" srcId="{4A9AC8D6-C332-264C-BFC8-3B8AE64391AC}" destId="{C31E60B0-F80B-A04F-836F-CB3DE108E6B3}" srcOrd="1" destOrd="0" parTransId="{727B7660-8454-A942-B876-7D188D249E03}" sibTransId="{9F7538D5-3F04-144B-AE0B-91F59D8699F2}"/>
    <dgm:cxn modelId="{7740CA12-6F2B-4440-858F-2D450A948616}" type="presOf" srcId="{4A9AC8D6-C332-264C-BFC8-3B8AE64391AC}" destId="{5B8CDE92-3881-7245-89C1-84C504A9E5CF}" srcOrd="0" destOrd="0" presId="urn:microsoft.com/office/officeart/2005/8/layout/cycle8"/>
    <dgm:cxn modelId="{686D60C3-BC8E-41FB-B7AA-C081FFBC8EA6}" type="presOf" srcId="{644A70B3-94D5-C942-BA3C-9DE2212C4906}" destId="{707E13B6-95C0-5A4B-8CF9-C65DA1747F9E}" srcOrd="0" destOrd="0" presId="urn:microsoft.com/office/officeart/2005/8/layout/cycle8"/>
    <dgm:cxn modelId="{82D8B20B-C19B-3B44-96C8-00B8E68F9247}" srcId="{4A9AC8D6-C332-264C-BFC8-3B8AE64391AC}" destId="{644A70B3-94D5-C942-BA3C-9DE2212C4906}" srcOrd="0" destOrd="0" parTransId="{74EAF658-85DA-634C-A805-523A3CE3F13A}" sibTransId="{740F6CC6-66F6-9C4B-B0DB-9195F734ECDB}"/>
    <dgm:cxn modelId="{7D539088-667E-405C-A223-9B704161D5EE}" type="presOf" srcId="{644A70B3-94D5-C942-BA3C-9DE2212C4906}" destId="{E02A66F7-5A98-6140-8BD4-DEB70E4AA5B1}" srcOrd="1" destOrd="0" presId="urn:microsoft.com/office/officeart/2005/8/layout/cycle8"/>
    <dgm:cxn modelId="{5ABC6C09-7ECB-654B-A1B7-CDDF665077AE}" srcId="{4A9AC8D6-C332-264C-BFC8-3B8AE64391AC}" destId="{6BA3D262-2C80-7644-8496-852580A0973A}" srcOrd="3" destOrd="0" parTransId="{1836E0F1-F6AF-694E-82E7-8728AF0E6E43}" sibTransId="{DC9D645C-6800-F045-B9C8-E1526E2630A5}"/>
    <dgm:cxn modelId="{E79B79B6-8718-43B5-8312-425B8DBE02A8}" type="presParOf" srcId="{5B8CDE92-3881-7245-89C1-84C504A9E5CF}" destId="{707E13B6-95C0-5A4B-8CF9-C65DA1747F9E}" srcOrd="0" destOrd="0" presId="urn:microsoft.com/office/officeart/2005/8/layout/cycle8"/>
    <dgm:cxn modelId="{FCCC70BC-995E-4014-A668-6CD2AB42B8C5}" type="presParOf" srcId="{5B8CDE92-3881-7245-89C1-84C504A9E5CF}" destId="{76795C71-AACB-9047-8423-E08A50735BA8}" srcOrd="1" destOrd="0" presId="urn:microsoft.com/office/officeart/2005/8/layout/cycle8"/>
    <dgm:cxn modelId="{BA902968-0D4E-47A7-A6D4-1DBD89A08522}" type="presParOf" srcId="{5B8CDE92-3881-7245-89C1-84C504A9E5CF}" destId="{197EAEAD-B1A6-C54D-AFC4-BE4ECF3ED520}" srcOrd="2" destOrd="0" presId="urn:microsoft.com/office/officeart/2005/8/layout/cycle8"/>
    <dgm:cxn modelId="{D3CA8D80-2DB6-47A3-8193-BD1735EDF557}" type="presParOf" srcId="{5B8CDE92-3881-7245-89C1-84C504A9E5CF}" destId="{E02A66F7-5A98-6140-8BD4-DEB70E4AA5B1}" srcOrd="3" destOrd="0" presId="urn:microsoft.com/office/officeart/2005/8/layout/cycle8"/>
    <dgm:cxn modelId="{7DEED601-F267-420F-842C-FF5C99F0654A}" type="presParOf" srcId="{5B8CDE92-3881-7245-89C1-84C504A9E5CF}" destId="{FC406EEF-6EBC-7F4D-B03E-B282BA2D4CBD}" srcOrd="4" destOrd="0" presId="urn:microsoft.com/office/officeart/2005/8/layout/cycle8"/>
    <dgm:cxn modelId="{7F30C4EC-6B55-40F2-9E91-15E7210E0F71}" type="presParOf" srcId="{5B8CDE92-3881-7245-89C1-84C504A9E5CF}" destId="{BE26244A-6720-1446-A1D4-91BAAF444A33}" srcOrd="5" destOrd="0" presId="urn:microsoft.com/office/officeart/2005/8/layout/cycle8"/>
    <dgm:cxn modelId="{F6D0D78E-02A9-4760-B317-3676F25DE630}" type="presParOf" srcId="{5B8CDE92-3881-7245-89C1-84C504A9E5CF}" destId="{6F06CFCD-2C66-A84E-B98C-236B81EC320B}" srcOrd="6" destOrd="0" presId="urn:microsoft.com/office/officeart/2005/8/layout/cycle8"/>
    <dgm:cxn modelId="{B1DC7D2E-D3BB-4CC0-8A1F-14B75E040F01}" type="presParOf" srcId="{5B8CDE92-3881-7245-89C1-84C504A9E5CF}" destId="{7D4C27DA-4B9D-884B-A475-BC161050D709}" srcOrd="7" destOrd="0" presId="urn:microsoft.com/office/officeart/2005/8/layout/cycle8"/>
    <dgm:cxn modelId="{44805FD7-25DF-4E3A-BB4C-D4FDE86C7AE8}" type="presParOf" srcId="{5B8CDE92-3881-7245-89C1-84C504A9E5CF}" destId="{91A231C8-C237-DE44-8834-888E9F93D24D}" srcOrd="8" destOrd="0" presId="urn:microsoft.com/office/officeart/2005/8/layout/cycle8"/>
    <dgm:cxn modelId="{7074DAF6-4677-44BB-8304-C8A0DEDC4B19}" type="presParOf" srcId="{5B8CDE92-3881-7245-89C1-84C504A9E5CF}" destId="{5BDB5015-B500-5D4B-B403-F70DA8A0512C}" srcOrd="9" destOrd="0" presId="urn:microsoft.com/office/officeart/2005/8/layout/cycle8"/>
    <dgm:cxn modelId="{93E5C448-B55B-4E01-919A-B8522600B364}" type="presParOf" srcId="{5B8CDE92-3881-7245-89C1-84C504A9E5CF}" destId="{24DC27A2-0ED0-124C-BFAB-9EAFAF388A74}" srcOrd="10" destOrd="0" presId="urn:microsoft.com/office/officeart/2005/8/layout/cycle8"/>
    <dgm:cxn modelId="{CAE8B08E-BA55-417C-9EE5-D2C43A584EB1}" type="presParOf" srcId="{5B8CDE92-3881-7245-89C1-84C504A9E5CF}" destId="{43136EC7-2AD4-D64D-9B30-1E21D685AAE2}" srcOrd="11" destOrd="0" presId="urn:microsoft.com/office/officeart/2005/8/layout/cycle8"/>
    <dgm:cxn modelId="{66EE055D-8780-478E-8978-46B1800AE5E6}" type="presParOf" srcId="{5B8CDE92-3881-7245-89C1-84C504A9E5CF}" destId="{28B3CB06-522F-6B46-8C3E-4022D56D2355}" srcOrd="12" destOrd="0" presId="urn:microsoft.com/office/officeart/2005/8/layout/cycle8"/>
    <dgm:cxn modelId="{57160E33-11A6-4A73-872F-094478B32E6E}" type="presParOf" srcId="{5B8CDE92-3881-7245-89C1-84C504A9E5CF}" destId="{6356361A-15B0-6448-BBFA-269B913FB54C}" srcOrd="13" destOrd="0" presId="urn:microsoft.com/office/officeart/2005/8/layout/cycle8"/>
    <dgm:cxn modelId="{CEA30104-915B-453A-9846-57BFC3831988}" type="presParOf" srcId="{5B8CDE92-3881-7245-89C1-84C504A9E5CF}" destId="{C835B7ED-BFF2-EE45-B9DC-7221702ADD51}" srcOrd="14" destOrd="0" presId="urn:microsoft.com/office/officeart/2005/8/layout/cycle8"/>
    <dgm:cxn modelId="{83568167-A829-489D-8593-594491F5A0C8}" type="presParOf" srcId="{5B8CDE92-3881-7245-89C1-84C504A9E5CF}" destId="{53DB324F-826D-054D-88DF-0DA01C5880BD}" srcOrd="15" destOrd="0" presId="urn:microsoft.com/office/officeart/2005/8/layout/cycle8"/>
    <dgm:cxn modelId="{B7CD3BE8-B9B8-4C54-A7C6-6C10FBF4C17F}" type="presParOf" srcId="{5B8CDE92-3881-7245-89C1-84C504A9E5CF}" destId="{DD3810F6-E249-C847-B0C7-243E8FC6C1F4}" srcOrd="16" destOrd="0" presId="urn:microsoft.com/office/officeart/2005/8/layout/cycle8"/>
    <dgm:cxn modelId="{10BADB59-0733-4E42-9720-C060D8D6F2C1}" type="presParOf" srcId="{5B8CDE92-3881-7245-89C1-84C504A9E5CF}" destId="{57499B56-45AC-1345-9E06-AB24C6AFC881}" srcOrd="17" destOrd="0" presId="urn:microsoft.com/office/officeart/2005/8/layout/cycle8"/>
    <dgm:cxn modelId="{C3D49BF2-D7A1-4239-BB3F-74CE2ADCF7B6}" type="presParOf" srcId="{5B8CDE92-3881-7245-89C1-84C504A9E5CF}" destId="{EF5C26D6-D3E6-524C-AD6E-3F775899FD0C}" srcOrd="18" destOrd="0" presId="urn:microsoft.com/office/officeart/2005/8/layout/cycle8"/>
    <dgm:cxn modelId="{3CA81864-0EAC-4EED-A8F2-3B36BA95BF38}" type="presParOf" srcId="{5B8CDE92-3881-7245-89C1-84C504A9E5CF}" destId="{5DD48E96-5C81-DF49-9643-3F4C341F9A8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38257-9D9B-0A4F-B839-0ACA9F085F96}" type="doc">
      <dgm:prSet loTypeId="urn:microsoft.com/office/officeart/2005/8/layout/vList3#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023CE9-7398-9948-AEE2-2156F30DC28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Pedoman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Pengelolaan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Kelompok</a:t>
          </a:r>
          <a:r>
            <a:rPr lang="en-US" dirty="0" smtClean="0">
              <a:solidFill>
                <a:schemeClr val="tx1"/>
              </a:solidFill>
            </a:rPr>
            <a:t> BKR </a:t>
          </a:r>
          <a:endParaRPr lang="en-US" dirty="0">
            <a:solidFill>
              <a:schemeClr val="tx1"/>
            </a:solidFill>
          </a:endParaRPr>
        </a:p>
      </dgm:t>
    </dgm:pt>
    <dgm:pt modelId="{75C819A5-C6E8-514A-B457-BFF359889ED6}" type="parTrans" cxnId="{60857199-CA52-6040-ADD6-2B090C1411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79B82E-1021-0943-87AB-800266025918}" type="sibTrans" cxnId="{60857199-CA52-6040-ADD6-2B090C1411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460FED-2B53-C447-B0FC-1489C33EA40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Komunikasi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Efektif</a:t>
          </a:r>
          <a:r>
            <a:rPr lang="en-US" dirty="0" smtClean="0">
              <a:solidFill>
                <a:schemeClr val="tx1"/>
              </a:solidFill>
            </a:rPr>
            <a:t> Orang </a:t>
          </a:r>
          <a:r>
            <a:rPr lang="en-US" dirty="0" err="1" smtClean="0">
              <a:solidFill>
                <a:schemeClr val="tx1"/>
              </a:solidFill>
            </a:rPr>
            <a:t>Tua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Remaja</a:t>
          </a:r>
          <a:endParaRPr lang="en-US" dirty="0">
            <a:solidFill>
              <a:schemeClr val="tx1"/>
            </a:solidFill>
          </a:endParaRPr>
        </a:p>
      </dgm:t>
    </dgm:pt>
    <dgm:pt modelId="{2014CF1B-8F3E-B246-ACB2-B0ACB41F696A}" type="parTrans" cxnId="{5FDA5B2B-E6CC-3C4B-B5D8-08A6E42B1B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C5AC00-3D35-264C-85F6-729DE51A722C}" type="sibTrans" cxnId="{5FDA5B2B-E6CC-3C4B-B5D8-08A6E42B1B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3B11C0-FB0F-F045-8EED-5F87984BA8C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Buku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Pegangan</a:t>
          </a:r>
          <a:r>
            <a:rPr lang="en-US" dirty="0" smtClean="0">
              <a:solidFill>
                <a:schemeClr val="tx1"/>
              </a:solidFill>
            </a:rPr>
            <a:t> Kader BKR: </a:t>
          </a:r>
          <a:r>
            <a:rPr lang="en-US" dirty="0" err="1" smtClean="0">
              <a:solidFill>
                <a:schemeClr val="tx1"/>
              </a:solidFill>
            </a:rPr>
            <a:t>Pembinaan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Bagi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Remaja</a:t>
          </a:r>
          <a:endParaRPr lang="en-US" dirty="0">
            <a:solidFill>
              <a:schemeClr val="tx1"/>
            </a:solidFill>
          </a:endParaRPr>
        </a:p>
      </dgm:t>
    </dgm:pt>
    <dgm:pt modelId="{7BF61DCE-7647-1A47-A1A4-1887E58D935B}" type="parTrans" cxnId="{41D12FF1-3053-454E-9060-916A4E921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291269-238F-CF40-97F5-E164A2EF8440}" type="sibTrans" cxnId="{41D12FF1-3053-454E-9060-916A4E921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D00B46-C9BE-0A42-B771-61B3892AD713}" type="pres">
      <dgm:prSet presAssocID="{51D38257-9D9B-0A4F-B839-0ACA9F085F9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E73A5-CBAF-3D4D-9F41-E8134EDB0804}" type="pres">
      <dgm:prSet presAssocID="{1A023CE9-7398-9948-AEE2-2156F30DC286}" presName="composite" presStyleCnt="0"/>
      <dgm:spPr/>
    </dgm:pt>
    <dgm:pt modelId="{333A7823-A303-FD4E-BEE8-8FBEBB34B789}" type="pres">
      <dgm:prSet presAssocID="{1A023CE9-7398-9948-AEE2-2156F30DC28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94E66E9-36DF-8D45-971D-575DF43A00C9}" type="pres">
      <dgm:prSet presAssocID="{1A023CE9-7398-9948-AEE2-2156F30DC28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B30CF-60D7-9E48-B5AF-3E656F049127}" type="pres">
      <dgm:prSet presAssocID="{B179B82E-1021-0943-87AB-800266025918}" presName="spacing" presStyleCnt="0"/>
      <dgm:spPr/>
    </dgm:pt>
    <dgm:pt modelId="{9B1C10BC-36A7-F74B-94BA-0C4E385467F0}" type="pres">
      <dgm:prSet presAssocID="{A9460FED-2B53-C447-B0FC-1489C33EA402}" presName="composite" presStyleCnt="0"/>
      <dgm:spPr/>
    </dgm:pt>
    <dgm:pt modelId="{3CF10EA2-3A30-3547-A7D2-C9CD318CE8F8}" type="pres">
      <dgm:prSet presAssocID="{A9460FED-2B53-C447-B0FC-1489C33EA40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642195A-6E2B-3A41-8C12-1D6DF765F8B3}" type="pres">
      <dgm:prSet presAssocID="{A9460FED-2B53-C447-B0FC-1489C33EA40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B6A07-7A8E-604B-8DDD-836F7326F3AC}" type="pres">
      <dgm:prSet presAssocID="{14C5AC00-3D35-264C-85F6-729DE51A722C}" presName="spacing" presStyleCnt="0"/>
      <dgm:spPr/>
    </dgm:pt>
    <dgm:pt modelId="{ADFEE5EF-AEDA-CA4D-B223-2523884AE95F}" type="pres">
      <dgm:prSet presAssocID="{103B11C0-FB0F-F045-8EED-5F87984BA8CF}" presName="composite" presStyleCnt="0"/>
      <dgm:spPr/>
    </dgm:pt>
    <dgm:pt modelId="{BB7940BF-D6C7-E346-A150-DB048A7C9B65}" type="pres">
      <dgm:prSet presAssocID="{103B11C0-FB0F-F045-8EED-5F87984BA8C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E440B429-E0A6-A746-8A64-ECACE2EB8563}" type="pres">
      <dgm:prSet presAssocID="{103B11C0-FB0F-F045-8EED-5F87984BA8C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12FF1-3053-454E-9060-916A4E921D07}" srcId="{51D38257-9D9B-0A4F-B839-0ACA9F085F96}" destId="{103B11C0-FB0F-F045-8EED-5F87984BA8CF}" srcOrd="2" destOrd="0" parTransId="{7BF61DCE-7647-1A47-A1A4-1887E58D935B}" sibTransId="{AE291269-238F-CF40-97F5-E164A2EF8440}"/>
    <dgm:cxn modelId="{5FDA5B2B-E6CC-3C4B-B5D8-08A6E42B1B5A}" srcId="{51D38257-9D9B-0A4F-B839-0ACA9F085F96}" destId="{A9460FED-2B53-C447-B0FC-1489C33EA402}" srcOrd="1" destOrd="0" parTransId="{2014CF1B-8F3E-B246-ACB2-B0ACB41F696A}" sibTransId="{14C5AC00-3D35-264C-85F6-729DE51A722C}"/>
    <dgm:cxn modelId="{825DC854-5651-49A7-9C6A-92F6860D2404}" type="presOf" srcId="{51D38257-9D9B-0A4F-B839-0ACA9F085F96}" destId="{13D00B46-C9BE-0A42-B771-61B3892AD713}" srcOrd="0" destOrd="0" presId="urn:microsoft.com/office/officeart/2005/8/layout/vList3#1"/>
    <dgm:cxn modelId="{AC3F1022-4F6F-4886-870B-3C857EBA66B1}" type="presOf" srcId="{1A023CE9-7398-9948-AEE2-2156F30DC286}" destId="{694E66E9-36DF-8D45-971D-575DF43A00C9}" srcOrd="0" destOrd="0" presId="urn:microsoft.com/office/officeart/2005/8/layout/vList3#1"/>
    <dgm:cxn modelId="{215456CF-60E3-4018-97A1-ABD3D55C5B9D}" type="presOf" srcId="{103B11C0-FB0F-F045-8EED-5F87984BA8CF}" destId="{E440B429-E0A6-A746-8A64-ECACE2EB8563}" srcOrd="0" destOrd="0" presId="urn:microsoft.com/office/officeart/2005/8/layout/vList3#1"/>
    <dgm:cxn modelId="{60857199-CA52-6040-ADD6-2B090C14116C}" srcId="{51D38257-9D9B-0A4F-B839-0ACA9F085F96}" destId="{1A023CE9-7398-9948-AEE2-2156F30DC286}" srcOrd="0" destOrd="0" parTransId="{75C819A5-C6E8-514A-B457-BFF359889ED6}" sibTransId="{B179B82E-1021-0943-87AB-800266025918}"/>
    <dgm:cxn modelId="{15E3F9BC-ACAB-4352-9CA8-922DBE30411C}" type="presOf" srcId="{A9460FED-2B53-C447-B0FC-1489C33EA402}" destId="{C642195A-6E2B-3A41-8C12-1D6DF765F8B3}" srcOrd="0" destOrd="0" presId="urn:microsoft.com/office/officeart/2005/8/layout/vList3#1"/>
    <dgm:cxn modelId="{2B18CF96-6993-472F-B3E8-B3AC794FFD20}" type="presParOf" srcId="{13D00B46-C9BE-0A42-B771-61B3892AD713}" destId="{AC9E73A5-CBAF-3D4D-9F41-E8134EDB0804}" srcOrd="0" destOrd="0" presId="urn:microsoft.com/office/officeart/2005/8/layout/vList3#1"/>
    <dgm:cxn modelId="{2A1D7967-EE64-43B5-8A4E-57B76F9E8697}" type="presParOf" srcId="{AC9E73A5-CBAF-3D4D-9F41-E8134EDB0804}" destId="{333A7823-A303-FD4E-BEE8-8FBEBB34B789}" srcOrd="0" destOrd="0" presId="urn:microsoft.com/office/officeart/2005/8/layout/vList3#1"/>
    <dgm:cxn modelId="{21C1EC13-94FD-4928-A027-8EE75EA0925B}" type="presParOf" srcId="{AC9E73A5-CBAF-3D4D-9F41-E8134EDB0804}" destId="{694E66E9-36DF-8D45-971D-575DF43A00C9}" srcOrd="1" destOrd="0" presId="urn:microsoft.com/office/officeart/2005/8/layout/vList3#1"/>
    <dgm:cxn modelId="{A1818D51-CF58-44FC-BA16-CE44C3222C73}" type="presParOf" srcId="{13D00B46-C9BE-0A42-B771-61B3892AD713}" destId="{124B30CF-60D7-9E48-B5AF-3E656F049127}" srcOrd="1" destOrd="0" presId="urn:microsoft.com/office/officeart/2005/8/layout/vList3#1"/>
    <dgm:cxn modelId="{C177D68D-5F4A-4C0C-ABE4-1689B616E343}" type="presParOf" srcId="{13D00B46-C9BE-0A42-B771-61B3892AD713}" destId="{9B1C10BC-36A7-F74B-94BA-0C4E385467F0}" srcOrd="2" destOrd="0" presId="urn:microsoft.com/office/officeart/2005/8/layout/vList3#1"/>
    <dgm:cxn modelId="{52109E4F-BFC2-4CEB-A570-B5D5EA59E214}" type="presParOf" srcId="{9B1C10BC-36A7-F74B-94BA-0C4E385467F0}" destId="{3CF10EA2-3A30-3547-A7D2-C9CD318CE8F8}" srcOrd="0" destOrd="0" presId="urn:microsoft.com/office/officeart/2005/8/layout/vList3#1"/>
    <dgm:cxn modelId="{9C4FB7F7-6619-4F05-B2B5-D72499E014FD}" type="presParOf" srcId="{9B1C10BC-36A7-F74B-94BA-0C4E385467F0}" destId="{C642195A-6E2B-3A41-8C12-1D6DF765F8B3}" srcOrd="1" destOrd="0" presId="urn:microsoft.com/office/officeart/2005/8/layout/vList3#1"/>
    <dgm:cxn modelId="{0C82970B-30F6-474D-9E5F-F52898FA5A20}" type="presParOf" srcId="{13D00B46-C9BE-0A42-B771-61B3892AD713}" destId="{39DB6A07-7A8E-604B-8DDD-836F7326F3AC}" srcOrd="3" destOrd="0" presId="urn:microsoft.com/office/officeart/2005/8/layout/vList3#1"/>
    <dgm:cxn modelId="{88D68F22-695C-4ACF-B311-0EF21DF95D0F}" type="presParOf" srcId="{13D00B46-C9BE-0A42-B771-61B3892AD713}" destId="{ADFEE5EF-AEDA-CA4D-B223-2523884AE95F}" srcOrd="4" destOrd="0" presId="urn:microsoft.com/office/officeart/2005/8/layout/vList3#1"/>
    <dgm:cxn modelId="{94837E97-27B3-4EEF-BA52-637016ED1A32}" type="presParOf" srcId="{ADFEE5EF-AEDA-CA4D-B223-2523884AE95F}" destId="{BB7940BF-D6C7-E346-A150-DB048A7C9B65}" srcOrd="0" destOrd="0" presId="urn:microsoft.com/office/officeart/2005/8/layout/vList3#1"/>
    <dgm:cxn modelId="{4444A5B1-30B1-479B-957F-6D41CCFA9046}" type="presParOf" srcId="{ADFEE5EF-AEDA-CA4D-B223-2523884AE95F}" destId="{E440B429-E0A6-A746-8A64-ECACE2EB856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97CB6-5AC2-DE45-A08F-0A922638A5DB}" type="doc">
      <dgm:prSet loTypeId="urn:microsoft.com/office/officeart/2008/layout/VerticalCurvedList" loCatId="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F7A93642-7BE4-2B48-9122-EF18CFAF3ECB}">
      <dgm:prSet custT="1"/>
      <dgm:spPr/>
      <dgm:t>
        <a:bodyPr/>
        <a:lstStyle/>
        <a:p>
          <a:pPr rtl="0"/>
          <a:r>
            <a:rPr lang="en-US" sz="3200" b="1" dirty="0" err="1" smtClean="0">
              <a:solidFill>
                <a:srgbClr val="000000"/>
              </a:solidFill>
            </a:rPr>
            <a:t>Pergeseran</a:t>
          </a:r>
          <a:r>
            <a:rPr lang="en-US" sz="3200" b="1" dirty="0" smtClean="0">
              <a:solidFill>
                <a:srgbClr val="000000"/>
              </a:solidFill>
            </a:rPr>
            <a:t> BKR </a:t>
          </a:r>
          <a:r>
            <a:rPr lang="en-US" sz="3200" b="1" dirty="0" err="1" smtClean="0">
              <a:solidFill>
                <a:srgbClr val="000000"/>
              </a:solidFill>
            </a:rPr>
            <a:t>dan</a:t>
          </a:r>
          <a:r>
            <a:rPr lang="en-US" sz="3200" b="1" dirty="0" smtClean="0">
              <a:solidFill>
                <a:srgbClr val="000000"/>
              </a:solidFill>
            </a:rPr>
            <a:t> PIK </a:t>
          </a:r>
          <a:r>
            <a:rPr lang="en-US" sz="3200" b="1" dirty="0" err="1" smtClean="0">
              <a:solidFill>
                <a:srgbClr val="000000"/>
              </a:solidFill>
            </a:rPr>
            <a:t>Remaja</a:t>
          </a:r>
          <a:endParaRPr lang="en-US" sz="3200" b="1" dirty="0">
            <a:solidFill>
              <a:srgbClr val="000000"/>
            </a:solidFill>
          </a:endParaRPr>
        </a:p>
      </dgm:t>
    </dgm:pt>
    <dgm:pt modelId="{D95BC6C4-2D87-9449-924B-97E9D662AA4B}" type="parTrans" cxnId="{293C5819-92C8-2E42-A5FF-76B3DC0977BE}">
      <dgm:prSet/>
      <dgm:spPr/>
      <dgm:t>
        <a:bodyPr/>
        <a:lstStyle/>
        <a:p>
          <a:endParaRPr lang="en-US" sz="2800" b="1">
            <a:solidFill>
              <a:srgbClr val="000000"/>
            </a:solidFill>
          </a:endParaRPr>
        </a:p>
      </dgm:t>
    </dgm:pt>
    <dgm:pt modelId="{1E6263C8-F6EF-CB41-9DA9-8485D935F5B5}" type="sibTrans" cxnId="{293C5819-92C8-2E42-A5FF-76B3DC0977BE}">
      <dgm:prSet/>
      <dgm:spPr/>
      <dgm:t>
        <a:bodyPr/>
        <a:lstStyle/>
        <a:p>
          <a:endParaRPr lang="en-US" sz="2800" b="1">
            <a:solidFill>
              <a:srgbClr val="000000"/>
            </a:solidFill>
          </a:endParaRPr>
        </a:p>
      </dgm:t>
    </dgm:pt>
    <dgm:pt modelId="{198B52C7-35D4-1449-BE43-375224457159}" type="pres">
      <dgm:prSet presAssocID="{35897CB6-5AC2-DE45-A08F-0A922638A5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86483DD-5BF1-AC41-8A39-B1DB51C674F5}" type="pres">
      <dgm:prSet presAssocID="{35897CB6-5AC2-DE45-A08F-0A922638A5DB}" presName="Name1" presStyleCnt="0"/>
      <dgm:spPr/>
    </dgm:pt>
    <dgm:pt modelId="{73FDB21B-0BE3-2242-A236-CA3721935018}" type="pres">
      <dgm:prSet presAssocID="{35897CB6-5AC2-DE45-A08F-0A922638A5DB}" presName="cycle" presStyleCnt="0"/>
      <dgm:spPr/>
    </dgm:pt>
    <dgm:pt modelId="{D8871D1F-4258-B545-91A8-92A6BDBE95E2}" type="pres">
      <dgm:prSet presAssocID="{35897CB6-5AC2-DE45-A08F-0A922638A5DB}" presName="srcNode" presStyleLbl="node1" presStyleIdx="0" presStyleCnt="1"/>
      <dgm:spPr/>
    </dgm:pt>
    <dgm:pt modelId="{02B16F4C-E49A-4B4E-AE6C-8E5B4F9630F1}" type="pres">
      <dgm:prSet presAssocID="{35897CB6-5AC2-DE45-A08F-0A922638A5D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0D7EB-D22B-9443-84B4-8D99D726285C}" type="pres">
      <dgm:prSet presAssocID="{35897CB6-5AC2-DE45-A08F-0A922638A5DB}" presName="extraNode" presStyleLbl="node1" presStyleIdx="0" presStyleCnt="1"/>
      <dgm:spPr/>
    </dgm:pt>
    <dgm:pt modelId="{2269C481-5827-1B44-958F-EFAB8E3F67D3}" type="pres">
      <dgm:prSet presAssocID="{35897CB6-5AC2-DE45-A08F-0A922638A5DB}" presName="dstNode" presStyleLbl="node1" presStyleIdx="0" presStyleCnt="1"/>
      <dgm:spPr/>
    </dgm:pt>
    <dgm:pt modelId="{215616DE-7523-9E41-8BDB-2CD0956F8B1E}" type="pres">
      <dgm:prSet presAssocID="{F7A93642-7BE4-2B48-9122-EF18CFAF3EC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11530-5C0F-E045-8878-37ED3639ACAD}" type="pres">
      <dgm:prSet presAssocID="{F7A93642-7BE4-2B48-9122-EF18CFAF3ECB}" presName="accent_1" presStyleCnt="0"/>
      <dgm:spPr/>
    </dgm:pt>
    <dgm:pt modelId="{42AEC071-006C-2243-8288-60D680C2C302}" type="pres">
      <dgm:prSet presAssocID="{F7A93642-7BE4-2B48-9122-EF18CFAF3ECB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396345B-81AF-491F-95C4-E51DE91D6E7F}" type="presOf" srcId="{F7A93642-7BE4-2B48-9122-EF18CFAF3ECB}" destId="{215616DE-7523-9E41-8BDB-2CD0956F8B1E}" srcOrd="0" destOrd="0" presId="urn:microsoft.com/office/officeart/2008/layout/VerticalCurvedList"/>
    <dgm:cxn modelId="{293C5819-92C8-2E42-A5FF-76B3DC0977BE}" srcId="{35897CB6-5AC2-DE45-A08F-0A922638A5DB}" destId="{F7A93642-7BE4-2B48-9122-EF18CFAF3ECB}" srcOrd="0" destOrd="0" parTransId="{D95BC6C4-2D87-9449-924B-97E9D662AA4B}" sibTransId="{1E6263C8-F6EF-CB41-9DA9-8485D935F5B5}"/>
    <dgm:cxn modelId="{1759B2E3-21B8-42AA-B747-6DD63EE963BA}" type="presOf" srcId="{35897CB6-5AC2-DE45-A08F-0A922638A5DB}" destId="{198B52C7-35D4-1449-BE43-375224457159}" srcOrd="0" destOrd="0" presId="urn:microsoft.com/office/officeart/2008/layout/VerticalCurvedList"/>
    <dgm:cxn modelId="{1524F481-C388-448B-8738-F5A6ABFE87F4}" type="presOf" srcId="{1E6263C8-F6EF-CB41-9DA9-8485D935F5B5}" destId="{02B16F4C-E49A-4B4E-AE6C-8E5B4F9630F1}" srcOrd="0" destOrd="0" presId="urn:microsoft.com/office/officeart/2008/layout/VerticalCurvedList"/>
    <dgm:cxn modelId="{B15B40DC-9C36-484F-AD91-EEF527EBB8B4}" type="presParOf" srcId="{198B52C7-35D4-1449-BE43-375224457159}" destId="{E86483DD-5BF1-AC41-8A39-B1DB51C674F5}" srcOrd="0" destOrd="0" presId="urn:microsoft.com/office/officeart/2008/layout/VerticalCurvedList"/>
    <dgm:cxn modelId="{5A0EB52D-4B5F-4CAE-A64A-E27DB943807E}" type="presParOf" srcId="{E86483DD-5BF1-AC41-8A39-B1DB51C674F5}" destId="{73FDB21B-0BE3-2242-A236-CA3721935018}" srcOrd="0" destOrd="0" presId="urn:microsoft.com/office/officeart/2008/layout/VerticalCurvedList"/>
    <dgm:cxn modelId="{C5AD9782-A70B-47B7-8B5C-38AAD6FF43C7}" type="presParOf" srcId="{73FDB21B-0BE3-2242-A236-CA3721935018}" destId="{D8871D1F-4258-B545-91A8-92A6BDBE95E2}" srcOrd="0" destOrd="0" presId="urn:microsoft.com/office/officeart/2008/layout/VerticalCurvedList"/>
    <dgm:cxn modelId="{23396BC5-1F86-4CD9-AA41-A103EFFF6280}" type="presParOf" srcId="{73FDB21B-0BE3-2242-A236-CA3721935018}" destId="{02B16F4C-E49A-4B4E-AE6C-8E5B4F9630F1}" srcOrd="1" destOrd="0" presId="urn:microsoft.com/office/officeart/2008/layout/VerticalCurvedList"/>
    <dgm:cxn modelId="{7CBE03EC-7395-49CD-B4CB-40D73EDC57F2}" type="presParOf" srcId="{73FDB21B-0BE3-2242-A236-CA3721935018}" destId="{5F10D7EB-D22B-9443-84B4-8D99D726285C}" srcOrd="2" destOrd="0" presId="urn:microsoft.com/office/officeart/2008/layout/VerticalCurvedList"/>
    <dgm:cxn modelId="{8A3DC6B6-98B1-410F-9E3C-4AD33A12DF23}" type="presParOf" srcId="{73FDB21B-0BE3-2242-A236-CA3721935018}" destId="{2269C481-5827-1B44-958F-EFAB8E3F67D3}" srcOrd="3" destOrd="0" presId="urn:microsoft.com/office/officeart/2008/layout/VerticalCurvedList"/>
    <dgm:cxn modelId="{49F504A8-A8AE-4CCA-8C1C-D80CDA1D2CE4}" type="presParOf" srcId="{E86483DD-5BF1-AC41-8A39-B1DB51C674F5}" destId="{215616DE-7523-9E41-8BDB-2CD0956F8B1E}" srcOrd="1" destOrd="0" presId="urn:microsoft.com/office/officeart/2008/layout/VerticalCurvedList"/>
    <dgm:cxn modelId="{ED1DCD60-9699-4997-9F1E-B022997AF2A0}" type="presParOf" srcId="{E86483DD-5BF1-AC41-8A39-B1DB51C674F5}" destId="{DB411530-5C0F-E045-8878-37ED3639ACAD}" srcOrd="2" destOrd="0" presId="urn:microsoft.com/office/officeart/2008/layout/VerticalCurvedList"/>
    <dgm:cxn modelId="{7A24E3DF-9E71-4245-A1AE-50934F0E669B}" type="presParOf" srcId="{DB411530-5C0F-E045-8878-37ED3639ACAD}" destId="{42AEC071-006C-2243-8288-60D680C2C3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3B04E9-4199-A943-B94E-225A1635CCC4}" type="doc">
      <dgm:prSet loTypeId="urn:microsoft.com/office/officeart/2005/8/layout/arrow2" loCatId="" qsTypeId="urn:microsoft.com/office/officeart/2005/8/quickstyle/simple4" qsCatId="simple" csTypeId="urn:microsoft.com/office/officeart/2005/8/colors/accent2_5" csCatId="accent2" phldr="1"/>
      <dgm:spPr/>
    </dgm:pt>
    <dgm:pt modelId="{FA48E570-0349-7948-BB01-E9B569B6671E}">
      <dgm:prSet phldrT="[Text]"/>
      <dgm:spPr/>
      <dgm:t>
        <a:bodyPr/>
        <a:lstStyle/>
        <a:p>
          <a:r>
            <a:rPr lang="en-US" b="1" dirty="0" smtClean="0"/>
            <a:t>BKR </a:t>
          </a:r>
          <a:r>
            <a:rPr lang="en-US" b="1" dirty="0" err="1" smtClean="0"/>
            <a:t>statis</a:t>
          </a:r>
          <a:r>
            <a:rPr lang="en-US" b="1" dirty="0" smtClean="0"/>
            <a:t> di </a:t>
          </a:r>
          <a:r>
            <a:rPr lang="en-US" b="1" dirty="0" err="1" smtClean="0"/>
            <a:t>rmh</a:t>
          </a:r>
          <a:r>
            <a:rPr lang="en-US" b="1" dirty="0" smtClean="0"/>
            <a:t> </a:t>
          </a:r>
          <a:r>
            <a:rPr lang="en-US" b="1" dirty="0" err="1" smtClean="0"/>
            <a:t>penduduk</a:t>
          </a:r>
          <a:endParaRPr lang="en-US" b="1" dirty="0"/>
        </a:p>
      </dgm:t>
    </dgm:pt>
    <dgm:pt modelId="{7F67C935-307A-3F44-8D13-20C3BE98E510}" type="parTrans" cxnId="{46999F28-F09F-094C-855F-28486CD5AFF2}">
      <dgm:prSet/>
      <dgm:spPr/>
      <dgm:t>
        <a:bodyPr/>
        <a:lstStyle/>
        <a:p>
          <a:endParaRPr lang="en-US"/>
        </a:p>
      </dgm:t>
    </dgm:pt>
    <dgm:pt modelId="{CFDE1974-62D4-8A42-9F83-B81144E76734}" type="sibTrans" cxnId="{46999F28-F09F-094C-855F-28486CD5AFF2}">
      <dgm:prSet/>
      <dgm:spPr/>
      <dgm:t>
        <a:bodyPr/>
        <a:lstStyle/>
        <a:p>
          <a:endParaRPr lang="en-US"/>
        </a:p>
      </dgm:t>
    </dgm:pt>
    <dgm:pt modelId="{A2B33FAE-B27D-694C-BE4E-64F59E2ADB3E}">
      <dgm:prSet phldrT="[Text]"/>
      <dgm:spPr/>
      <dgm:t>
        <a:bodyPr/>
        <a:lstStyle/>
        <a:p>
          <a:r>
            <a:rPr lang="en-US" b="1" dirty="0" smtClean="0"/>
            <a:t>BKR di PPKS/</a:t>
          </a:r>
          <a:r>
            <a:rPr lang="en-US" b="1" dirty="0" err="1" smtClean="0"/>
            <a:t>Balai</a:t>
          </a:r>
          <a:r>
            <a:rPr lang="en-US" b="1" dirty="0" smtClean="0"/>
            <a:t> </a:t>
          </a:r>
          <a:r>
            <a:rPr lang="en-US" b="1" dirty="0" err="1" smtClean="0"/>
            <a:t>Penyuluhan</a:t>
          </a:r>
          <a:endParaRPr lang="en-US" b="1" dirty="0"/>
        </a:p>
      </dgm:t>
    </dgm:pt>
    <dgm:pt modelId="{F93020F9-EBC5-6043-9E4B-7A17D7DA26CD}" type="parTrans" cxnId="{645326A6-9D92-9440-8AD5-ACE57FC42B02}">
      <dgm:prSet/>
      <dgm:spPr/>
      <dgm:t>
        <a:bodyPr/>
        <a:lstStyle/>
        <a:p>
          <a:endParaRPr lang="en-US"/>
        </a:p>
      </dgm:t>
    </dgm:pt>
    <dgm:pt modelId="{4E80CEB2-9267-B84F-818B-22F1C1687DE4}" type="sibTrans" cxnId="{645326A6-9D92-9440-8AD5-ACE57FC42B02}">
      <dgm:prSet/>
      <dgm:spPr/>
      <dgm:t>
        <a:bodyPr/>
        <a:lstStyle/>
        <a:p>
          <a:endParaRPr lang="en-US"/>
        </a:p>
      </dgm:t>
    </dgm:pt>
    <dgm:pt modelId="{915F4C51-A52C-594D-8BA1-B618D3C1F998}">
      <dgm:prSet phldrT="[Text]"/>
      <dgm:spPr/>
      <dgm:t>
        <a:bodyPr/>
        <a:lstStyle/>
        <a:p>
          <a:r>
            <a:rPr lang="en-US" b="1" dirty="0" smtClean="0"/>
            <a:t>BKR Cyber</a:t>
          </a:r>
          <a:endParaRPr lang="en-US" b="1" dirty="0"/>
        </a:p>
      </dgm:t>
    </dgm:pt>
    <dgm:pt modelId="{5553A37E-653E-6A44-B35D-EC61FF8AAA2D}" type="parTrans" cxnId="{C1E7112B-822C-6849-B6B8-EC0EF7ABD603}">
      <dgm:prSet/>
      <dgm:spPr/>
      <dgm:t>
        <a:bodyPr/>
        <a:lstStyle/>
        <a:p>
          <a:endParaRPr lang="en-US"/>
        </a:p>
      </dgm:t>
    </dgm:pt>
    <dgm:pt modelId="{43F4AC6F-BB43-4246-BE6E-2D43DE2C5C89}" type="sibTrans" cxnId="{C1E7112B-822C-6849-B6B8-EC0EF7ABD603}">
      <dgm:prSet/>
      <dgm:spPr/>
      <dgm:t>
        <a:bodyPr/>
        <a:lstStyle/>
        <a:p>
          <a:endParaRPr lang="en-US"/>
        </a:p>
      </dgm:t>
    </dgm:pt>
    <dgm:pt modelId="{67BAD335-C681-EE4D-BCA3-207C3035FE0C}" type="pres">
      <dgm:prSet presAssocID="{DF3B04E9-4199-A943-B94E-225A1635CCC4}" presName="arrowDiagram" presStyleCnt="0">
        <dgm:presLayoutVars>
          <dgm:chMax val="5"/>
          <dgm:dir/>
          <dgm:resizeHandles val="exact"/>
        </dgm:presLayoutVars>
      </dgm:prSet>
      <dgm:spPr/>
    </dgm:pt>
    <dgm:pt modelId="{9A6C0DE3-DD69-CB4C-AC4C-89C5BA0DC124}" type="pres">
      <dgm:prSet presAssocID="{DF3B04E9-4199-A943-B94E-225A1635CCC4}" presName="arrow" presStyleLbl="bgShp" presStyleIdx="0" presStyleCnt="1"/>
      <dgm:spPr>
        <a:solidFill>
          <a:schemeClr val="accent6">
            <a:lumMod val="60000"/>
            <a:lumOff val="40000"/>
            <a:alpha val="86000"/>
          </a:schemeClr>
        </a:solidFill>
      </dgm:spPr>
    </dgm:pt>
    <dgm:pt modelId="{B2B76B60-C0EC-8447-89B9-531FA25DFF45}" type="pres">
      <dgm:prSet presAssocID="{DF3B04E9-4199-A943-B94E-225A1635CCC4}" presName="arrowDiagram3" presStyleCnt="0"/>
      <dgm:spPr/>
    </dgm:pt>
    <dgm:pt modelId="{CFC6A61D-C3B7-1B43-BB67-E2333235277B}" type="pres">
      <dgm:prSet presAssocID="{FA48E570-0349-7948-BB01-E9B569B6671E}" presName="bullet3a" presStyleLbl="node1" presStyleIdx="0" presStyleCnt="3"/>
      <dgm:spPr>
        <a:solidFill>
          <a:schemeClr val="accent6">
            <a:lumMod val="75000"/>
          </a:schemeClr>
        </a:solidFill>
      </dgm:spPr>
    </dgm:pt>
    <dgm:pt modelId="{A8EDFD6D-6F86-4E44-A1F4-441CD21F56DD}" type="pres">
      <dgm:prSet presAssocID="{FA48E570-0349-7948-BB01-E9B569B6671E}" presName="textBox3a" presStyleLbl="revTx" presStyleIdx="0" presStyleCnt="3" custScaleX="144635" custScaleY="63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EC54-6955-834F-8BD3-81E611C6C21E}" type="pres">
      <dgm:prSet presAssocID="{A2B33FAE-B27D-694C-BE4E-64F59E2ADB3E}" presName="bullet3b" presStyleLbl="node1" presStyleIdx="1" presStyleCnt="3"/>
      <dgm:spPr>
        <a:solidFill>
          <a:srgbClr val="FF0000"/>
        </a:solidFill>
      </dgm:spPr>
    </dgm:pt>
    <dgm:pt modelId="{FF26D6E5-9EB8-314F-82B8-D31B769EC0F5}" type="pres">
      <dgm:prSet presAssocID="{A2B33FAE-B27D-694C-BE4E-64F59E2ADB3E}" presName="textBox3b" presStyleLbl="revTx" presStyleIdx="1" presStyleCnt="3" custScaleX="97223" custScaleY="60784" custLinFactNeighborY="-21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A649A-BBEA-1045-AED2-C1E0AC705F78}" type="pres">
      <dgm:prSet presAssocID="{915F4C51-A52C-594D-8BA1-B618D3C1F998}" presName="bullet3c" presStyleLbl="node1" presStyleIdx="2" presStyleCnt="3"/>
      <dgm:spPr>
        <a:solidFill>
          <a:srgbClr val="B02BC9"/>
        </a:solidFill>
      </dgm:spPr>
    </dgm:pt>
    <dgm:pt modelId="{DCE666F5-A115-E646-AE1E-14A65AF96A23}" type="pres">
      <dgm:prSet presAssocID="{915F4C51-A52C-594D-8BA1-B618D3C1F99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67C2B-EEC0-4AC9-912D-5A038D0C9551}" type="presOf" srcId="{915F4C51-A52C-594D-8BA1-B618D3C1F998}" destId="{DCE666F5-A115-E646-AE1E-14A65AF96A23}" srcOrd="0" destOrd="0" presId="urn:microsoft.com/office/officeart/2005/8/layout/arrow2"/>
    <dgm:cxn modelId="{824896B3-7E91-4BF7-9805-77724E837B43}" type="presOf" srcId="{FA48E570-0349-7948-BB01-E9B569B6671E}" destId="{A8EDFD6D-6F86-4E44-A1F4-441CD21F56DD}" srcOrd="0" destOrd="0" presId="urn:microsoft.com/office/officeart/2005/8/layout/arrow2"/>
    <dgm:cxn modelId="{46999F28-F09F-094C-855F-28486CD5AFF2}" srcId="{DF3B04E9-4199-A943-B94E-225A1635CCC4}" destId="{FA48E570-0349-7948-BB01-E9B569B6671E}" srcOrd="0" destOrd="0" parTransId="{7F67C935-307A-3F44-8D13-20C3BE98E510}" sibTransId="{CFDE1974-62D4-8A42-9F83-B81144E76734}"/>
    <dgm:cxn modelId="{6F44B5D7-582F-4808-B71D-B41707ACE831}" type="presOf" srcId="{A2B33FAE-B27D-694C-BE4E-64F59E2ADB3E}" destId="{FF26D6E5-9EB8-314F-82B8-D31B769EC0F5}" srcOrd="0" destOrd="0" presId="urn:microsoft.com/office/officeart/2005/8/layout/arrow2"/>
    <dgm:cxn modelId="{E4633007-0A06-440A-A125-2E94D6C5599F}" type="presOf" srcId="{DF3B04E9-4199-A943-B94E-225A1635CCC4}" destId="{67BAD335-C681-EE4D-BCA3-207C3035FE0C}" srcOrd="0" destOrd="0" presId="urn:microsoft.com/office/officeart/2005/8/layout/arrow2"/>
    <dgm:cxn modelId="{645326A6-9D92-9440-8AD5-ACE57FC42B02}" srcId="{DF3B04E9-4199-A943-B94E-225A1635CCC4}" destId="{A2B33FAE-B27D-694C-BE4E-64F59E2ADB3E}" srcOrd="1" destOrd="0" parTransId="{F93020F9-EBC5-6043-9E4B-7A17D7DA26CD}" sibTransId="{4E80CEB2-9267-B84F-818B-22F1C1687DE4}"/>
    <dgm:cxn modelId="{C1E7112B-822C-6849-B6B8-EC0EF7ABD603}" srcId="{DF3B04E9-4199-A943-B94E-225A1635CCC4}" destId="{915F4C51-A52C-594D-8BA1-B618D3C1F998}" srcOrd="2" destOrd="0" parTransId="{5553A37E-653E-6A44-B35D-EC61FF8AAA2D}" sibTransId="{43F4AC6F-BB43-4246-BE6E-2D43DE2C5C89}"/>
    <dgm:cxn modelId="{975FE307-4772-438A-969F-BECC122F1CBC}" type="presParOf" srcId="{67BAD335-C681-EE4D-BCA3-207C3035FE0C}" destId="{9A6C0DE3-DD69-CB4C-AC4C-89C5BA0DC124}" srcOrd="0" destOrd="0" presId="urn:microsoft.com/office/officeart/2005/8/layout/arrow2"/>
    <dgm:cxn modelId="{85CB9BA8-1131-4560-A728-838D8A5E13FA}" type="presParOf" srcId="{67BAD335-C681-EE4D-BCA3-207C3035FE0C}" destId="{B2B76B60-C0EC-8447-89B9-531FA25DFF45}" srcOrd="1" destOrd="0" presId="urn:microsoft.com/office/officeart/2005/8/layout/arrow2"/>
    <dgm:cxn modelId="{C069B3CB-FD91-4E56-B1A9-E05FA09056EB}" type="presParOf" srcId="{B2B76B60-C0EC-8447-89B9-531FA25DFF45}" destId="{CFC6A61D-C3B7-1B43-BB67-E2333235277B}" srcOrd="0" destOrd="0" presId="urn:microsoft.com/office/officeart/2005/8/layout/arrow2"/>
    <dgm:cxn modelId="{E4B1E7A1-94AB-4ECE-BDB8-B746C7D01032}" type="presParOf" srcId="{B2B76B60-C0EC-8447-89B9-531FA25DFF45}" destId="{A8EDFD6D-6F86-4E44-A1F4-441CD21F56DD}" srcOrd="1" destOrd="0" presId="urn:microsoft.com/office/officeart/2005/8/layout/arrow2"/>
    <dgm:cxn modelId="{D40994CA-C954-4D70-8AB6-AFDA14646D6A}" type="presParOf" srcId="{B2B76B60-C0EC-8447-89B9-531FA25DFF45}" destId="{5603EC54-6955-834F-8BD3-81E611C6C21E}" srcOrd="2" destOrd="0" presId="urn:microsoft.com/office/officeart/2005/8/layout/arrow2"/>
    <dgm:cxn modelId="{A56B54B3-DD2B-4A67-BF79-76C3201F66C4}" type="presParOf" srcId="{B2B76B60-C0EC-8447-89B9-531FA25DFF45}" destId="{FF26D6E5-9EB8-314F-82B8-D31B769EC0F5}" srcOrd="3" destOrd="0" presId="urn:microsoft.com/office/officeart/2005/8/layout/arrow2"/>
    <dgm:cxn modelId="{4BBF065C-6CA3-48EE-9743-CC1767E6BFBE}" type="presParOf" srcId="{B2B76B60-C0EC-8447-89B9-531FA25DFF45}" destId="{7E2A649A-BBEA-1045-AED2-C1E0AC705F78}" srcOrd="4" destOrd="0" presId="urn:microsoft.com/office/officeart/2005/8/layout/arrow2"/>
    <dgm:cxn modelId="{C0DD7D34-F32B-4FD8-9805-561FE7A7C34F}" type="presParOf" srcId="{B2B76B60-C0EC-8447-89B9-531FA25DFF45}" destId="{DCE666F5-A115-E646-AE1E-14A65AF96A2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C65499-80F4-4E54-9D5B-622DDE3E56B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E70804F2-8391-46BD-8371-68DE6B04EFA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PIK KRR</a:t>
          </a:r>
          <a:endParaRPr lang="en-US" dirty="0"/>
        </a:p>
      </dgm:t>
    </dgm:pt>
    <dgm:pt modelId="{FAA06D1A-1318-4C50-8955-715F6A2A3B30}" type="parTrans" cxnId="{13D45E8E-003B-446B-8ED1-B023E20E79B7}">
      <dgm:prSet/>
      <dgm:spPr/>
      <dgm:t>
        <a:bodyPr/>
        <a:lstStyle/>
        <a:p>
          <a:endParaRPr lang="en-US"/>
        </a:p>
      </dgm:t>
    </dgm:pt>
    <dgm:pt modelId="{32A40158-E660-4A09-9FAA-655261EC04F8}" type="sibTrans" cxnId="{13D45E8E-003B-446B-8ED1-B023E20E79B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74C9B031-98AA-4B73-9F31-5A2F6E4CC42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PIK R/M</a:t>
          </a:r>
        </a:p>
      </dgm:t>
    </dgm:pt>
    <dgm:pt modelId="{D3A8B008-7CAD-41E0-98C2-9D73FF850BF5}" type="parTrans" cxnId="{F48AF5EC-4C0E-457C-82B4-769134A3C6F5}">
      <dgm:prSet/>
      <dgm:spPr/>
      <dgm:t>
        <a:bodyPr/>
        <a:lstStyle/>
        <a:p>
          <a:endParaRPr lang="en-US"/>
        </a:p>
      </dgm:t>
    </dgm:pt>
    <dgm:pt modelId="{F1C6536C-DE16-4161-98AD-D714BF3AA195}" type="sibTrans" cxnId="{F48AF5EC-4C0E-457C-82B4-769134A3C6F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14C0589-7A23-48EA-82A3-BE369433670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PIK REMAJA</a:t>
          </a:r>
        </a:p>
      </dgm:t>
    </dgm:pt>
    <dgm:pt modelId="{E9C2031B-801D-4F33-A446-0CC32FF20E8E}" type="parTrans" cxnId="{9D621BCB-B47F-4C9A-B8DE-1EF06B7C3D7D}">
      <dgm:prSet/>
      <dgm:spPr/>
      <dgm:t>
        <a:bodyPr/>
        <a:lstStyle/>
        <a:p>
          <a:endParaRPr lang="en-US"/>
        </a:p>
      </dgm:t>
    </dgm:pt>
    <dgm:pt modelId="{F0BDB7BA-B59A-49A4-A15E-983E639017E7}" type="sibTrans" cxnId="{9D621BCB-B47F-4C9A-B8DE-1EF06B7C3D7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AB439F12-E3AF-E84A-8CBB-CD0913C3FAE0}">
      <dgm:prSet/>
      <dgm:spPr/>
      <dgm:t>
        <a:bodyPr/>
        <a:lstStyle/>
        <a:p>
          <a:r>
            <a:rPr lang="en-US" dirty="0" smtClean="0"/>
            <a:t>Cyber PIK </a:t>
          </a:r>
          <a:endParaRPr lang="en-US" dirty="0"/>
        </a:p>
      </dgm:t>
    </dgm:pt>
    <dgm:pt modelId="{F370CD8B-F376-8641-86B8-1D0DC3626D2F}" type="parTrans" cxnId="{38CE16A9-B40B-9548-BC0C-889E672E14BE}">
      <dgm:prSet/>
      <dgm:spPr/>
      <dgm:t>
        <a:bodyPr/>
        <a:lstStyle/>
        <a:p>
          <a:endParaRPr lang="en-US"/>
        </a:p>
      </dgm:t>
    </dgm:pt>
    <dgm:pt modelId="{849B1AC0-3D9F-8E41-925E-549A2C5D396E}" type="sibTrans" cxnId="{38CE16A9-B40B-9548-BC0C-889E672E14B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A067D5-0E77-4A7E-B10D-8E963DDAB3C1}" type="pres">
      <dgm:prSet presAssocID="{3FC65499-80F4-4E54-9D5B-622DDE3E56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1064B5B-64DA-451F-A71C-77BA974AFBCB}" type="pres">
      <dgm:prSet presAssocID="{3FC65499-80F4-4E54-9D5B-622DDE3E56BF}" presName="dot1" presStyleLbl="alignNode1" presStyleIdx="0" presStyleCnt="13"/>
      <dgm:spPr/>
    </dgm:pt>
    <dgm:pt modelId="{3605AF3C-53FA-49C7-A155-97B79C44769E}" type="pres">
      <dgm:prSet presAssocID="{3FC65499-80F4-4E54-9D5B-622DDE3E56BF}" presName="dot2" presStyleLbl="alignNode1" presStyleIdx="1" presStyleCnt="13"/>
      <dgm:spPr/>
    </dgm:pt>
    <dgm:pt modelId="{696F6F2E-4CC7-4C5D-B935-7BE9B99C36E3}" type="pres">
      <dgm:prSet presAssocID="{3FC65499-80F4-4E54-9D5B-622DDE3E56BF}" presName="dot3" presStyleLbl="alignNode1" presStyleIdx="2" presStyleCnt="13"/>
      <dgm:spPr/>
    </dgm:pt>
    <dgm:pt modelId="{E67729F4-C549-4D9B-A7F7-92D139BA0728}" type="pres">
      <dgm:prSet presAssocID="{3FC65499-80F4-4E54-9D5B-622DDE3E56BF}" presName="dot4" presStyleLbl="alignNode1" presStyleIdx="3" presStyleCnt="13"/>
      <dgm:spPr/>
    </dgm:pt>
    <dgm:pt modelId="{307AEF62-9089-4D62-9F48-CB12D0DE628A}" type="pres">
      <dgm:prSet presAssocID="{3FC65499-80F4-4E54-9D5B-622DDE3E56BF}" presName="dot5" presStyleLbl="alignNode1" presStyleIdx="4" presStyleCnt="13"/>
      <dgm:spPr/>
    </dgm:pt>
    <dgm:pt modelId="{B077ABFF-7885-CE4C-B2CE-E37804CC1A96}" type="pres">
      <dgm:prSet presAssocID="{3FC65499-80F4-4E54-9D5B-622DDE3E56BF}" presName="dot6" presStyleLbl="alignNode1" presStyleIdx="5" presStyleCnt="13"/>
      <dgm:spPr/>
    </dgm:pt>
    <dgm:pt modelId="{C8C85DD7-2748-4A46-8625-911D808DBC4E}" type="pres">
      <dgm:prSet presAssocID="{3FC65499-80F4-4E54-9D5B-622DDE3E56BF}" presName="dotArrow1" presStyleLbl="alignNode1" presStyleIdx="6" presStyleCnt="13"/>
      <dgm:spPr/>
    </dgm:pt>
    <dgm:pt modelId="{9E3B6CEE-4340-4F3D-A0A6-6DBE64C1E370}" type="pres">
      <dgm:prSet presAssocID="{3FC65499-80F4-4E54-9D5B-622DDE3E56BF}" presName="dotArrow2" presStyleLbl="alignNode1" presStyleIdx="7" presStyleCnt="13"/>
      <dgm:spPr/>
    </dgm:pt>
    <dgm:pt modelId="{64167BA5-0CFB-4806-94FD-E0A932539258}" type="pres">
      <dgm:prSet presAssocID="{3FC65499-80F4-4E54-9D5B-622DDE3E56BF}" presName="dotArrow3" presStyleLbl="alignNode1" presStyleIdx="8" presStyleCnt="13"/>
      <dgm:spPr/>
    </dgm:pt>
    <dgm:pt modelId="{7A299A8A-76FA-4BE2-B862-64FAB85D7C4D}" type="pres">
      <dgm:prSet presAssocID="{3FC65499-80F4-4E54-9D5B-622DDE3E56BF}" presName="dotArrow4" presStyleLbl="alignNode1" presStyleIdx="9" presStyleCnt="13"/>
      <dgm:spPr/>
    </dgm:pt>
    <dgm:pt modelId="{B47582A2-82CD-4B78-B5AE-E1B0CFCB1FB5}" type="pres">
      <dgm:prSet presAssocID="{3FC65499-80F4-4E54-9D5B-622DDE3E56BF}" presName="dotArrow5" presStyleLbl="alignNode1" presStyleIdx="10" presStyleCnt="13"/>
      <dgm:spPr/>
    </dgm:pt>
    <dgm:pt modelId="{BD2D9D6E-A05D-4FF4-8053-0B5CD13FB843}" type="pres">
      <dgm:prSet presAssocID="{3FC65499-80F4-4E54-9D5B-622DDE3E56BF}" presName="dotArrow6" presStyleLbl="alignNode1" presStyleIdx="11" presStyleCnt="13"/>
      <dgm:spPr/>
    </dgm:pt>
    <dgm:pt modelId="{A29E475F-F307-4745-84DF-1F523930E3FC}" type="pres">
      <dgm:prSet presAssocID="{3FC65499-80F4-4E54-9D5B-622DDE3E56BF}" presName="dotArrow7" presStyleLbl="alignNode1" presStyleIdx="12" presStyleCnt="13"/>
      <dgm:spPr/>
    </dgm:pt>
    <dgm:pt modelId="{490EC68E-1850-4311-A2F0-833CFBD8E845}" type="pres">
      <dgm:prSet presAssocID="{E70804F2-8391-46BD-8371-68DE6B04EFA9}" presName="parTx1" presStyleLbl="node1" presStyleIdx="0" presStyleCnt="4"/>
      <dgm:spPr/>
      <dgm:t>
        <a:bodyPr/>
        <a:lstStyle/>
        <a:p>
          <a:endParaRPr lang="en-US"/>
        </a:p>
      </dgm:t>
    </dgm:pt>
    <dgm:pt modelId="{DC0FF72B-A7BD-41E9-BBDC-667398063CC2}" type="pres">
      <dgm:prSet presAssocID="{32A40158-E660-4A09-9FAA-655261EC04F8}" presName="picture1" presStyleCnt="0"/>
      <dgm:spPr/>
    </dgm:pt>
    <dgm:pt modelId="{8EC1BF1E-E89F-436C-A066-052AFE237C58}" type="pres">
      <dgm:prSet presAssocID="{32A40158-E660-4A09-9FAA-655261EC04F8}" presName="imageRepeatNode" presStyleLbl="fgImgPlace1" presStyleIdx="0" presStyleCnt="4"/>
      <dgm:spPr/>
      <dgm:t>
        <a:bodyPr/>
        <a:lstStyle/>
        <a:p>
          <a:endParaRPr lang="en-US"/>
        </a:p>
      </dgm:t>
    </dgm:pt>
    <dgm:pt modelId="{FB3477DA-5562-4470-A447-3BE257CE1EDB}" type="pres">
      <dgm:prSet presAssocID="{74C9B031-98AA-4B73-9F31-5A2F6E4CC420}" presName="parTx2" presStyleLbl="node1" presStyleIdx="1" presStyleCnt="4"/>
      <dgm:spPr/>
      <dgm:t>
        <a:bodyPr/>
        <a:lstStyle/>
        <a:p>
          <a:endParaRPr lang="en-US"/>
        </a:p>
      </dgm:t>
    </dgm:pt>
    <dgm:pt modelId="{6FDD4719-C940-4274-983B-592BFD2D324C}" type="pres">
      <dgm:prSet presAssocID="{F1C6536C-DE16-4161-98AD-D714BF3AA195}" presName="picture2" presStyleCnt="0"/>
      <dgm:spPr/>
    </dgm:pt>
    <dgm:pt modelId="{8C2D3FBA-E2F2-4E3E-BD97-881879A95CE1}" type="pres">
      <dgm:prSet presAssocID="{F1C6536C-DE16-4161-98AD-D714BF3AA195}" presName="imageRepeatNode" presStyleLbl="fgImgPlace1" presStyleIdx="1" presStyleCnt="4"/>
      <dgm:spPr/>
      <dgm:t>
        <a:bodyPr/>
        <a:lstStyle/>
        <a:p>
          <a:endParaRPr lang="en-US"/>
        </a:p>
      </dgm:t>
    </dgm:pt>
    <dgm:pt modelId="{EF9512F8-0AFF-441D-B0C3-B06F8ACEF838}" type="pres">
      <dgm:prSet presAssocID="{D14C0589-7A23-48EA-82A3-BE369433670B}" presName="parTx3" presStyleLbl="node1" presStyleIdx="2" presStyleCnt="4"/>
      <dgm:spPr/>
      <dgm:t>
        <a:bodyPr/>
        <a:lstStyle/>
        <a:p>
          <a:endParaRPr lang="en-US"/>
        </a:p>
      </dgm:t>
    </dgm:pt>
    <dgm:pt modelId="{4D37A615-5EE1-447C-AA56-770121EB88AC}" type="pres">
      <dgm:prSet presAssocID="{F0BDB7BA-B59A-49A4-A15E-983E639017E7}" presName="picture3" presStyleCnt="0"/>
      <dgm:spPr/>
    </dgm:pt>
    <dgm:pt modelId="{C9B4E457-19A3-4B21-8625-02CF558B87FD}" type="pres">
      <dgm:prSet presAssocID="{F0BDB7BA-B59A-49A4-A15E-983E639017E7}" presName="imageRepeatNode" presStyleLbl="fgImgPlace1" presStyleIdx="2" presStyleCnt="4"/>
      <dgm:spPr/>
      <dgm:t>
        <a:bodyPr/>
        <a:lstStyle/>
        <a:p>
          <a:endParaRPr lang="en-US"/>
        </a:p>
      </dgm:t>
    </dgm:pt>
    <dgm:pt modelId="{C2181560-52F3-7642-9595-2015D42D90B7}" type="pres">
      <dgm:prSet presAssocID="{AB439F12-E3AF-E84A-8CBB-CD0913C3FAE0}" presName="parTx4" presStyleLbl="node1" presStyleIdx="3" presStyleCnt="4"/>
      <dgm:spPr/>
      <dgm:t>
        <a:bodyPr/>
        <a:lstStyle/>
        <a:p>
          <a:endParaRPr lang="en-US"/>
        </a:p>
      </dgm:t>
    </dgm:pt>
    <dgm:pt modelId="{335B0A8C-70C1-B042-9827-B1FA055FEE76}" type="pres">
      <dgm:prSet presAssocID="{849B1AC0-3D9F-8E41-925E-549A2C5D396E}" presName="picture4" presStyleCnt="0"/>
      <dgm:spPr/>
    </dgm:pt>
    <dgm:pt modelId="{6A92945E-F71B-6646-8164-655012D56374}" type="pres">
      <dgm:prSet presAssocID="{849B1AC0-3D9F-8E41-925E-549A2C5D396E}" presName="imageRepeatNode" presStyleLbl="fgImgPlace1" presStyleIdx="3" presStyleCnt="4"/>
      <dgm:spPr/>
      <dgm:t>
        <a:bodyPr/>
        <a:lstStyle/>
        <a:p>
          <a:endParaRPr lang="en-US"/>
        </a:p>
      </dgm:t>
    </dgm:pt>
  </dgm:ptLst>
  <dgm:cxnLst>
    <dgm:cxn modelId="{630619B2-1CAB-4A08-9941-93AD1EA6B6D8}" type="presOf" srcId="{32A40158-E660-4A09-9FAA-655261EC04F8}" destId="{8EC1BF1E-E89F-436C-A066-052AFE237C58}" srcOrd="0" destOrd="0" presId="urn:microsoft.com/office/officeart/2008/layout/AscendingPictureAccentProcess"/>
    <dgm:cxn modelId="{13D45E8E-003B-446B-8ED1-B023E20E79B7}" srcId="{3FC65499-80F4-4E54-9D5B-622DDE3E56BF}" destId="{E70804F2-8391-46BD-8371-68DE6B04EFA9}" srcOrd="0" destOrd="0" parTransId="{FAA06D1A-1318-4C50-8955-715F6A2A3B30}" sibTransId="{32A40158-E660-4A09-9FAA-655261EC04F8}"/>
    <dgm:cxn modelId="{DA6ABC74-AE57-49B1-9090-60754C9CD07C}" type="presOf" srcId="{849B1AC0-3D9F-8E41-925E-549A2C5D396E}" destId="{6A92945E-F71B-6646-8164-655012D56374}" srcOrd="0" destOrd="0" presId="urn:microsoft.com/office/officeart/2008/layout/AscendingPictureAccentProcess"/>
    <dgm:cxn modelId="{AB3FFA4F-BC00-412B-AD01-B9687C36F0A3}" type="presOf" srcId="{AB439F12-E3AF-E84A-8CBB-CD0913C3FAE0}" destId="{C2181560-52F3-7642-9595-2015D42D90B7}" srcOrd="0" destOrd="0" presId="urn:microsoft.com/office/officeart/2008/layout/AscendingPictureAccentProcess"/>
    <dgm:cxn modelId="{9D621BCB-B47F-4C9A-B8DE-1EF06B7C3D7D}" srcId="{3FC65499-80F4-4E54-9D5B-622DDE3E56BF}" destId="{D14C0589-7A23-48EA-82A3-BE369433670B}" srcOrd="2" destOrd="0" parTransId="{E9C2031B-801D-4F33-A446-0CC32FF20E8E}" sibTransId="{F0BDB7BA-B59A-49A4-A15E-983E639017E7}"/>
    <dgm:cxn modelId="{C98391C0-79E1-4A4D-8CE9-233351198A6C}" type="presOf" srcId="{F1C6536C-DE16-4161-98AD-D714BF3AA195}" destId="{8C2D3FBA-E2F2-4E3E-BD97-881879A95CE1}" srcOrd="0" destOrd="0" presId="urn:microsoft.com/office/officeart/2008/layout/AscendingPictureAccentProcess"/>
    <dgm:cxn modelId="{F48AF5EC-4C0E-457C-82B4-769134A3C6F5}" srcId="{3FC65499-80F4-4E54-9D5B-622DDE3E56BF}" destId="{74C9B031-98AA-4B73-9F31-5A2F6E4CC420}" srcOrd="1" destOrd="0" parTransId="{D3A8B008-7CAD-41E0-98C2-9D73FF850BF5}" sibTransId="{F1C6536C-DE16-4161-98AD-D714BF3AA195}"/>
    <dgm:cxn modelId="{38CE16A9-B40B-9548-BC0C-889E672E14BE}" srcId="{3FC65499-80F4-4E54-9D5B-622DDE3E56BF}" destId="{AB439F12-E3AF-E84A-8CBB-CD0913C3FAE0}" srcOrd="3" destOrd="0" parTransId="{F370CD8B-F376-8641-86B8-1D0DC3626D2F}" sibTransId="{849B1AC0-3D9F-8E41-925E-549A2C5D396E}"/>
    <dgm:cxn modelId="{61EE0E60-8CB0-403C-943E-6B50A843AB47}" type="presOf" srcId="{E70804F2-8391-46BD-8371-68DE6B04EFA9}" destId="{490EC68E-1850-4311-A2F0-833CFBD8E845}" srcOrd="0" destOrd="0" presId="urn:microsoft.com/office/officeart/2008/layout/AscendingPictureAccentProcess"/>
    <dgm:cxn modelId="{A98A3C5C-105A-4B00-A823-F8841B9967EE}" type="presOf" srcId="{F0BDB7BA-B59A-49A4-A15E-983E639017E7}" destId="{C9B4E457-19A3-4B21-8625-02CF558B87FD}" srcOrd="0" destOrd="0" presId="urn:microsoft.com/office/officeart/2008/layout/AscendingPictureAccentProcess"/>
    <dgm:cxn modelId="{DA197B4A-B79E-41E1-BC18-6A90B34B3BA4}" type="presOf" srcId="{D14C0589-7A23-48EA-82A3-BE369433670B}" destId="{EF9512F8-0AFF-441D-B0C3-B06F8ACEF838}" srcOrd="0" destOrd="0" presId="urn:microsoft.com/office/officeart/2008/layout/AscendingPictureAccentProcess"/>
    <dgm:cxn modelId="{4A3BF696-09DA-41AD-9B21-D9ECCCC9A24A}" type="presOf" srcId="{3FC65499-80F4-4E54-9D5B-622DDE3E56BF}" destId="{44A067D5-0E77-4A7E-B10D-8E963DDAB3C1}" srcOrd="0" destOrd="0" presId="urn:microsoft.com/office/officeart/2008/layout/AscendingPictureAccentProcess"/>
    <dgm:cxn modelId="{2D38379F-2715-426E-947F-AF5B810269E2}" type="presOf" srcId="{74C9B031-98AA-4B73-9F31-5A2F6E4CC420}" destId="{FB3477DA-5562-4470-A447-3BE257CE1EDB}" srcOrd="0" destOrd="0" presId="urn:microsoft.com/office/officeart/2008/layout/AscendingPictureAccentProcess"/>
    <dgm:cxn modelId="{58C8A204-8AB4-40AC-9F89-2101E52CDD63}" type="presParOf" srcId="{44A067D5-0E77-4A7E-B10D-8E963DDAB3C1}" destId="{31064B5B-64DA-451F-A71C-77BA974AFBCB}" srcOrd="0" destOrd="0" presId="urn:microsoft.com/office/officeart/2008/layout/AscendingPictureAccentProcess"/>
    <dgm:cxn modelId="{3C656F22-498B-4D77-B928-0B92C1156A1C}" type="presParOf" srcId="{44A067D5-0E77-4A7E-B10D-8E963DDAB3C1}" destId="{3605AF3C-53FA-49C7-A155-97B79C44769E}" srcOrd="1" destOrd="0" presId="urn:microsoft.com/office/officeart/2008/layout/AscendingPictureAccentProcess"/>
    <dgm:cxn modelId="{E7F44D9D-58E7-43F3-B1DE-296D5B2C110A}" type="presParOf" srcId="{44A067D5-0E77-4A7E-B10D-8E963DDAB3C1}" destId="{696F6F2E-4CC7-4C5D-B935-7BE9B99C36E3}" srcOrd="2" destOrd="0" presId="urn:microsoft.com/office/officeart/2008/layout/AscendingPictureAccentProcess"/>
    <dgm:cxn modelId="{BDFAD69D-3A4C-484D-9F48-B1EACED69EB7}" type="presParOf" srcId="{44A067D5-0E77-4A7E-B10D-8E963DDAB3C1}" destId="{E67729F4-C549-4D9B-A7F7-92D139BA0728}" srcOrd="3" destOrd="0" presId="urn:microsoft.com/office/officeart/2008/layout/AscendingPictureAccentProcess"/>
    <dgm:cxn modelId="{42D1494F-6242-470E-9A28-56E820764F95}" type="presParOf" srcId="{44A067D5-0E77-4A7E-B10D-8E963DDAB3C1}" destId="{307AEF62-9089-4D62-9F48-CB12D0DE628A}" srcOrd="4" destOrd="0" presId="urn:microsoft.com/office/officeart/2008/layout/AscendingPictureAccentProcess"/>
    <dgm:cxn modelId="{D8874F8A-4ED9-4E11-80FF-7122B13D9941}" type="presParOf" srcId="{44A067D5-0E77-4A7E-B10D-8E963DDAB3C1}" destId="{B077ABFF-7885-CE4C-B2CE-E37804CC1A96}" srcOrd="5" destOrd="0" presId="urn:microsoft.com/office/officeart/2008/layout/AscendingPictureAccentProcess"/>
    <dgm:cxn modelId="{9D8116BE-54E3-4159-8090-64775C8345EB}" type="presParOf" srcId="{44A067D5-0E77-4A7E-B10D-8E963DDAB3C1}" destId="{C8C85DD7-2748-4A46-8625-911D808DBC4E}" srcOrd="6" destOrd="0" presId="urn:microsoft.com/office/officeart/2008/layout/AscendingPictureAccentProcess"/>
    <dgm:cxn modelId="{0AD61298-5198-4300-ABF8-7FB1766BEFCA}" type="presParOf" srcId="{44A067D5-0E77-4A7E-B10D-8E963DDAB3C1}" destId="{9E3B6CEE-4340-4F3D-A0A6-6DBE64C1E370}" srcOrd="7" destOrd="0" presId="urn:microsoft.com/office/officeart/2008/layout/AscendingPictureAccentProcess"/>
    <dgm:cxn modelId="{3166F7F7-3AD1-4CA6-8B29-EC3247658B1F}" type="presParOf" srcId="{44A067D5-0E77-4A7E-B10D-8E963DDAB3C1}" destId="{64167BA5-0CFB-4806-94FD-E0A932539258}" srcOrd="8" destOrd="0" presId="urn:microsoft.com/office/officeart/2008/layout/AscendingPictureAccentProcess"/>
    <dgm:cxn modelId="{73FBC333-B594-4B36-852D-A8C79DA25612}" type="presParOf" srcId="{44A067D5-0E77-4A7E-B10D-8E963DDAB3C1}" destId="{7A299A8A-76FA-4BE2-B862-64FAB85D7C4D}" srcOrd="9" destOrd="0" presId="urn:microsoft.com/office/officeart/2008/layout/AscendingPictureAccentProcess"/>
    <dgm:cxn modelId="{852FD540-1382-4B1F-B863-C8B60A114C2B}" type="presParOf" srcId="{44A067D5-0E77-4A7E-B10D-8E963DDAB3C1}" destId="{B47582A2-82CD-4B78-B5AE-E1B0CFCB1FB5}" srcOrd="10" destOrd="0" presId="urn:microsoft.com/office/officeart/2008/layout/AscendingPictureAccentProcess"/>
    <dgm:cxn modelId="{240E551F-CB4B-4CFC-BC96-91C76729E884}" type="presParOf" srcId="{44A067D5-0E77-4A7E-B10D-8E963DDAB3C1}" destId="{BD2D9D6E-A05D-4FF4-8053-0B5CD13FB843}" srcOrd="11" destOrd="0" presId="urn:microsoft.com/office/officeart/2008/layout/AscendingPictureAccentProcess"/>
    <dgm:cxn modelId="{8898C77A-296A-4124-B410-DD5390BC34D3}" type="presParOf" srcId="{44A067D5-0E77-4A7E-B10D-8E963DDAB3C1}" destId="{A29E475F-F307-4745-84DF-1F523930E3FC}" srcOrd="12" destOrd="0" presId="urn:microsoft.com/office/officeart/2008/layout/AscendingPictureAccentProcess"/>
    <dgm:cxn modelId="{255F25F9-84C4-4522-A2AC-CC2E923141A2}" type="presParOf" srcId="{44A067D5-0E77-4A7E-B10D-8E963DDAB3C1}" destId="{490EC68E-1850-4311-A2F0-833CFBD8E845}" srcOrd="13" destOrd="0" presId="urn:microsoft.com/office/officeart/2008/layout/AscendingPictureAccentProcess"/>
    <dgm:cxn modelId="{F247C504-C8F9-486A-B609-013ED4FCDD6A}" type="presParOf" srcId="{44A067D5-0E77-4A7E-B10D-8E963DDAB3C1}" destId="{DC0FF72B-A7BD-41E9-BBDC-667398063CC2}" srcOrd="14" destOrd="0" presId="urn:microsoft.com/office/officeart/2008/layout/AscendingPictureAccentProcess"/>
    <dgm:cxn modelId="{FD4C2839-FC75-444E-BB46-550040A37848}" type="presParOf" srcId="{DC0FF72B-A7BD-41E9-BBDC-667398063CC2}" destId="{8EC1BF1E-E89F-436C-A066-052AFE237C58}" srcOrd="0" destOrd="0" presId="urn:microsoft.com/office/officeart/2008/layout/AscendingPictureAccentProcess"/>
    <dgm:cxn modelId="{DF302CEB-2067-4028-885A-BD362C1014F4}" type="presParOf" srcId="{44A067D5-0E77-4A7E-B10D-8E963DDAB3C1}" destId="{FB3477DA-5562-4470-A447-3BE257CE1EDB}" srcOrd="15" destOrd="0" presId="urn:microsoft.com/office/officeart/2008/layout/AscendingPictureAccentProcess"/>
    <dgm:cxn modelId="{EA430276-2973-461B-B715-15AFD84A3845}" type="presParOf" srcId="{44A067D5-0E77-4A7E-B10D-8E963DDAB3C1}" destId="{6FDD4719-C940-4274-983B-592BFD2D324C}" srcOrd="16" destOrd="0" presId="urn:microsoft.com/office/officeart/2008/layout/AscendingPictureAccentProcess"/>
    <dgm:cxn modelId="{D0FBB129-5CDF-406D-A12E-79D7A0D3AFFE}" type="presParOf" srcId="{6FDD4719-C940-4274-983B-592BFD2D324C}" destId="{8C2D3FBA-E2F2-4E3E-BD97-881879A95CE1}" srcOrd="0" destOrd="0" presId="urn:microsoft.com/office/officeart/2008/layout/AscendingPictureAccentProcess"/>
    <dgm:cxn modelId="{305F67EC-3762-4FD8-A717-958CE1AC2339}" type="presParOf" srcId="{44A067D5-0E77-4A7E-B10D-8E963DDAB3C1}" destId="{EF9512F8-0AFF-441D-B0C3-B06F8ACEF838}" srcOrd="17" destOrd="0" presId="urn:microsoft.com/office/officeart/2008/layout/AscendingPictureAccentProcess"/>
    <dgm:cxn modelId="{61331F1C-BA08-4747-8166-B3267C8AC2B4}" type="presParOf" srcId="{44A067D5-0E77-4A7E-B10D-8E963DDAB3C1}" destId="{4D37A615-5EE1-447C-AA56-770121EB88AC}" srcOrd="18" destOrd="0" presId="urn:microsoft.com/office/officeart/2008/layout/AscendingPictureAccentProcess"/>
    <dgm:cxn modelId="{C036E45C-E3B1-422D-A5B3-95F214D85A3B}" type="presParOf" srcId="{4D37A615-5EE1-447C-AA56-770121EB88AC}" destId="{C9B4E457-19A3-4B21-8625-02CF558B87FD}" srcOrd="0" destOrd="0" presId="urn:microsoft.com/office/officeart/2008/layout/AscendingPictureAccentProcess"/>
    <dgm:cxn modelId="{374A8CCF-7BE9-4ED4-8951-CB1D9BAD33EB}" type="presParOf" srcId="{44A067D5-0E77-4A7E-B10D-8E963DDAB3C1}" destId="{C2181560-52F3-7642-9595-2015D42D90B7}" srcOrd="19" destOrd="0" presId="urn:microsoft.com/office/officeart/2008/layout/AscendingPictureAccentProcess"/>
    <dgm:cxn modelId="{379A39A3-D56A-4E33-B95C-CC1427CF5CFA}" type="presParOf" srcId="{44A067D5-0E77-4A7E-B10D-8E963DDAB3C1}" destId="{335B0A8C-70C1-B042-9827-B1FA055FEE76}" srcOrd="20" destOrd="0" presId="urn:microsoft.com/office/officeart/2008/layout/AscendingPictureAccentProcess"/>
    <dgm:cxn modelId="{D4B34CB3-684A-4183-9FF9-F72E9B4AD94C}" type="presParOf" srcId="{335B0A8C-70C1-B042-9827-B1FA055FEE76}" destId="{6A92945E-F71B-6646-8164-655012D5637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16F4C-E49A-4B4E-AE6C-8E5B4F9630F1}">
      <dsp:nvSpPr>
        <dsp:cNvPr id="0" name=""/>
        <dsp:cNvSpPr/>
      </dsp:nvSpPr>
      <dsp:spPr>
        <a:xfrm>
          <a:off x="-5285036" y="-877902"/>
          <a:ext cx="6828494" cy="6828494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C14B5-264A-C747-8242-BF1F6FE24946}">
      <dsp:nvSpPr>
        <dsp:cNvPr id="0" name=""/>
        <dsp:cNvSpPr/>
      </dsp:nvSpPr>
      <dsp:spPr>
        <a:xfrm>
          <a:off x="1494653" y="1340621"/>
          <a:ext cx="5805791" cy="2391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3223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0000"/>
              </a:solidFill>
            </a:rPr>
            <a:t>Program </a:t>
          </a:r>
          <a:r>
            <a:rPr lang="en-US" sz="3600" b="1" kern="1200" dirty="0" err="1" smtClean="0">
              <a:solidFill>
                <a:srgbClr val="000000"/>
              </a:solidFill>
            </a:rPr>
            <a:t>Ketahanan</a:t>
          </a:r>
          <a:r>
            <a:rPr lang="en-US" sz="3600" b="1" kern="1200" dirty="0" smtClean="0">
              <a:solidFill>
                <a:srgbClr val="000000"/>
              </a:solidFill>
            </a:rPr>
            <a:t> </a:t>
          </a:r>
          <a:r>
            <a:rPr lang="en-US" sz="3600" b="1" kern="1200" dirty="0" err="1" smtClean="0">
              <a:solidFill>
                <a:srgbClr val="000000"/>
              </a:solidFill>
            </a:rPr>
            <a:t>Remaja</a:t>
          </a:r>
          <a:endParaRPr lang="en-US" sz="3600" b="1" kern="1200" dirty="0">
            <a:solidFill>
              <a:srgbClr val="000000"/>
            </a:solidFill>
          </a:endParaRPr>
        </a:p>
      </dsp:txBody>
      <dsp:txXfrm>
        <a:off x="1494653" y="1340621"/>
        <a:ext cx="5805791" cy="2391445"/>
      </dsp:txXfrm>
    </dsp:sp>
    <dsp:sp modelId="{66C5BDAD-1F07-A548-8CA7-C86E40DFEB69}">
      <dsp:nvSpPr>
        <dsp:cNvPr id="0" name=""/>
        <dsp:cNvSpPr/>
      </dsp:nvSpPr>
      <dsp:spPr>
        <a:xfrm>
          <a:off x="255406" y="786284"/>
          <a:ext cx="2989306" cy="29893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8868D-CC31-3042-8709-2E8063A976C4}">
      <dsp:nvSpPr>
        <dsp:cNvPr id="0" name=""/>
        <dsp:cNvSpPr/>
      </dsp:nvSpPr>
      <dsp:spPr>
        <a:xfrm>
          <a:off x="571499" y="0"/>
          <a:ext cx="6477000" cy="3174999"/>
        </a:xfrm>
        <a:prstGeom prst="rightArrow">
          <a:avLst/>
        </a:prstGeom>
        <a:solidFill>
          <a:schemeClr val="accent6">
            <a:lumMod val="75000"/>
            <a:alpha val="71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21709-ECF9-7D48-B754-51DB67703F13}">
      <dsp:nvSpPr>
        <dsp:cNvPr id="0" name=""/>
        <dsp:cNvSpPr/>
      </dsp:nvSpPr>
      <dsp:spPr>
        <a:xfrm>
          <a:off x="3813" y="952499"/>
          <a:ext cx="1834306" cy="1270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Melanjutkan Sekolah</a:t>
          </a:r>
          <a:endParaRPr lang="en-US" sz="2200" b="1" kern="1200" dirty="0"/>
        </a:p>
      </dsp:txBody>
      <dsp:txXfrm>
        <a:off x="65809" y="1014495"/>
        <a:ext cx="1710314" cy="1146008"/>
      </dsp:txXfrm>
    </dsp:sp>
    <dsp:sp modelId="{8E55B9F7-4103-004C-8304-51E250D3FADA}">
      <dsp:nvSpPr>
        <dsp:cNvPr id="0" name=""/>
        <dsp:cNvSpPr/>
      </dsp:nvSpPr>
      <dsp:spPr>
        <a:xfrm>
          <a:off x="1929835" y="952499"/>
          <a:ext cx="1834306" cy="1270000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Mendapat Pekerjaan</a:t>
          </a:r>
          <a:endParaRPr lang="en-US" sz="2200" b="1" kern="1200" dirty="0"/>
        </a:p>
      </dsp:txBody>
      <dsp:txXfrm>
        <a:off x="1991831" y="1014495"/>
        <a:ext cx="1710314" cy="1146008"/>
      </dsp:txXfrm>
    </dsp:sp>
    <dsp:sp modelId="{BDCA92D0-77E1-CD44-B9F2-EE2633C88297}">
      <dsp:nvSpPr>
        <dsp:cNvPr id="0" name=""/>
        <dsp:cNvSpPr/>
      </dsp:nvSpPr>
      <dsp:spPr>
        <a:xfrm>
          <a:off x="3855857" y="952499"/>
          <a:ext cx="1834306" cy="1270000"/>
        </a:xfrm>
        <a:prstGeom prst="roundRect">
          <a:avLst/>
        </a:prstGeom>
        <a:solidFill>
          <a:srgbClr val="B02B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Memulai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kehidupan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berkeluarga</a:t>
          </a:r>
          <a:endParaRPr lang="en-US" sz="2200" b="1" kern="1200" dirty="0"/>
        </a:p>
      </dsp:txBody>
      <dsp:txXfrm>
        <a:off x="3917853" y="1014495"/>
        <a:ext cx="1710314" cy="1146008"/>
      </dsp:txXfrm>
    </dsp:sp>
    <dsp:sp modelId="{7E80BA4C-8AE3-5646-94DF-68BAC1DEBDA0}">
      <dsp:nvSpPr>
        <dsp:cNvPr id="0" name=""/>
        <dsp:cNvSpPr/>
      </dsp:nvSpPr>
      <dsp:spPr>
        <a:xfrm>
          <a:off x="5781879" y="952499"/>
          <a:ext cx="1834306" cy="1270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Menjadi anggota masyarakat</a:t>
          </a:r>
          <a:endParaRPr lang="en-US" sz="2200" b="1" kern="1200" dirty="0"/>
        </a:p>
      </dsp:txBody>
      <dsp:txXfrm>
        <a:off x="5843875" y="1014495"/>
        <a:ext cx="1710314" cy="1146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E13B6-95C0-5A4B-8CF9-C65DA1747F9E}">
      <dsp:nvSpPr>
        <dsp:cNvPr id="0" name=""/>
        <dsp:cNvSpPr/>
      </dsp:nvSpPr>
      <dsp:spPr>
        <a:xfrm>
          <a:off x="477401" y="412933"/>
          <a:ext cx="4422283" cy="442228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Kesehatan Reproduksi Remaja</a:t>
          </a:r>
          <a:endParaRPr lang="en-US" sz="1800" b="1" kern="1200" dirty="0"/>
        </a:p>
      </dsp:txBody>
      <dsp:txXfrm>
        <a:off x="2824896" y="1329504"/>
        <a:ext cx="1632033" cy="1210863"/>
      </dsp:txXfrm>
    </dsp:sp>
    <dsp:sp modelId="{FC406EEF-6EBC-7F4D-B03E-B282BA2D4CBD}">
      <dsp:nvSpPr>
        <dsp:cNvPr id="0" name=""/>
        <dsp:cNvSpPr/>
      </dsp:nvSpPr>
      <dsp:spPr>
        <a:xfrm>
          <a:off x="477401" y="561395"/>
          <a:ext cx="4422283" cy="442228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Keterampilan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Hidup</a:t>
          </a:r>
          <a:r>
            <a:rPr lang="en-US" sz="1800" b="1" kern="1200" dirty="0" smtClean="0">
              <a:solidFill>
                <a:schemeClr val="tx1"/>
              </a:solidFill>
            </a:rPr>
            <a:t> (Life Skill/Soft Skill)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824896" y="2856244"/>
        <a:ext cx="1632033" cy="1210863"/>
      </dsp:txXfrm>
    </dsp:sp>
    <dsp:sp modelId="{91A231C8-C237-DE44-8834-888E9F93D24D}">
      <dsp:nvSpPr>
        <dsp:cNvPr id="0" name=""/>
        <dsp:cNvSpPr/>
      </dsp:nvSpPr>
      <dsp:spPr>
        <a:xfrm>
          <a:off x="328938" y="561395"/>
          <a:ext cx="4422283" cy="442228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Persiapan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Kehidupan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Berkeluarga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71693" y="2856244"/>
        <a:ext cx="1632033" cy="1210863"/>
      </dsp:txXfrm>
    </dsp:sp>
    <dsp:sp modelId="{28B3CB06-522F-6B46-8C3E-4022D56D2355}">
      <dsp:nvSpPr>
        <dsp:cNvPr id="0" name=""/>
        <dsp:cNvSpPr/>
      </dsp:nvSpPr>
      <dsp:spPr>
        <a:xfrm>
          <a:off x="328938" y="412933"/>
          <a:ext cx="4422283" cy="442228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Kependudukan &amp; Pembangunan Keluarga</a:t>
          </a:r>
          <a:endParaRPr lang="en-US" sz="1800" b="1" kern="1200" dirty="0"/>
        </a:p>
      </dsp:txBody>
      <dsp:txXfrm>
        <a:off x="771693" y="1329504"/>
        <a:ext cx="1632033" cy="1210863"/>
      </dsp:txXfrm>
    </dsp:sp>
    <dsp:sp modelId="{DD3810F6-E249-C847-B0C7-243E8FC6C1F4}">
      <dsp:nvSpPr>
        <dsp:cNvPr id="0" name=""/>
        <dsp:cNvSpPr/>
      </dsp:nvSpPr>
      <dsp:spPr>
        <a:xfrm>
          <a:off x="203640" y="139172"/>
          <a:ext cx="4969804" cy="496980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99B56-45AC-1345-9E06-AB24C6AFC881}">
      <dsp:nvSpPr>
        <dsp:cNvPr id="0" name=""/>
        <dsp:cNvSpPr/>
      </dsp:nvSpPr>
      <dsp:spPr>
        <a:xfrm>
          <a:off x="203640" y="287635"/>
          <a:ext cx="4969804" cy="496980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5C26D6-D3E6-524C-AD6E-3F775899FD0C}">
      <dsp:nvSpPr>
        <dsp:cNvPr id="0" name=""/>
        <dsp:cNvSpPr/>
      </dsp:nvSpPr>
      <dsp:spPr>
        <a:xfrm>
          <a:off x="55178" y="287635"/>
          <a:ext cx="4969804" cy="496980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D48E96-5C81-DF49-9643-3F4C341F9A89}">
      <dsp:nvSpPr>
        <dsp:cNvPr id="0" name=""/>
        <dsp:cNvSpPr/>
      </dsp:nvSpPr>
      <dsp:spPr>
        <a:xfrm>
          <a:off x="55178" y="139172"/>
          <a:ext cx="4969804" cy="496980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E66E9-36DF-8D45-971D-575DF43A00C9}">
      <dsp:nvSpPr>
        <dsp:cNvPr id="0" name=""/>
        <dsp:cNvSpPr/>
      </dsp:nvSpPr>
      <dsp:spPr>
        <a:xfrm rot="10800000">
          <a:off x="1689147" y="937"/>
          <a:ext cx="5585292" cy="112930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99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</a:rPr>
            <a:t>Pedoman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Pengelolaan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Kelompok</a:t>
          </a:r>
          <a:r>
            <a:rPr lang="en-US" sz="3100" kern="1200" dirty="0" smtClean="0">
              <a:solidFill>
                <a:schemeClr val="tx1"/>
              </a:solidFill>
            </a:rPr>
            <a:t> BKR </a:t>
          </a:r>
          <a:endParaRPr lang="en-US" sz="3100" kern="1200" dirty="0">
            <a:solidFill>
              <a:schemeClr val="tx1"/>
            </a:solidFill>
          </a:endParaRPr>
        </a:p>
      </dsp:txBody>
      <dsp:txXfrm rot="10800000">
        <a:off x="1971473" y="937"/>
        <a:ext cx="5302966" cy="1129304"/>
      </dsp:txXfrm>
    </dsp:sp>
    <dsp:sp modelId="{333A7823-A303-FD4E-BEE8-8FBEBB34B789}">
      <dsp:nvSpPr>
        <dsp:cNvPr id="0" name=""/>
        <dsp:cNvSpPr/>
      </dsp:nvSpPr>
      <dsp:spPr>
        <a:xfrm>
          <a:off x="1124495" y="937"/>
          <a:ext cx="1129304" cy="11293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2195A-6E2B-3A41-8C12-1D6DF765F8B3}">
      <dsp:nvSpPr>
        <dsp:cNvPr id="0" name=""/>
        <dsp:cNvSpPr/>
      </dsp:nvSpPr>
      <dsp:spPr>
        <a:xfrm rot="10800000">
          <a:off x="1689147" y="1467347"/>
          <a:ext cx="5585292" cy="1129304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99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</a:rPr>
            <a:t>Komunikasi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Efektif</a:t>
          </a:r>
          <a:r>
            <a:rPr lang="en-US" sz="3100" kern="1200" dirty="0" smtClean="0">
              <a:solidFill>
                <a:schemeClr val="tx1"/>
              </a:solidFill>
            </a:rPr>
            <a:t> Orang </a:t>
          </a:r>
          <a:r>
            <a:rPr lang="en-US" sz="3100" kern="1200" dirty="0" err="1" smtClean="0">
              <a:solidFill>
                <a:schemeClr val="tx1"/>
              </a:solidFill>
            </a:rPr>
            <a:t>Tua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dan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Remaja</a:t>
          </a:r>
          <a:endParaRPr lang="en-US" sz="3100" kern="1200" dirty="0">
            <a:solidFill>
              <a:schemeClr val="tx1"/>
            </a:solidFill>
          </a:endParaRPr>
        </a:p>
      </dsp:txBody>
      <dsp:txXfrm rot="10800000">
        <a:off x="1971473" y="1467347"/>
        <a:ext cx="5302966" cy="1129304"/>
      </dsp:txXfrm>
    </dsp:sp>
    <dsp:sp modelId="{3CF10EA2-3A30-3547-A7D2-C9CD318CE8F8}">
      <dsp:nvSpPr>
        <dsp:cNvPr id="0" name=""/>
        <dsp:cNvSpPr/>
      </dsp:nvSpPr>
      <dsp:spPr>
        <a:xfrm>
          <a:off x="1124495" y="1467347"/>
          <a:ext cx="1129304" cy="11293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40B429-E0A6-A746-8A64-ECACE2EB8563}">
      <dsp:nvSpPr>
        <dsp:cNvPr id="0" name=""/>
        <dsp:cNvSpPr/>
      </dsp:nvSpPr>
      <dsp:spPr>
        <a:xfrm rot="10800000">
          <a:off x="1689147" y="2933757"/>
          <a:ext cx="5585292" cy="112930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99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</a:rPr>
            <a:t>Buku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Pegangan</a:t>
          </a:r>
          <a:r>
            <a:rPr lang="en-US" sz="3100" kern="1200" dirty="0" smtClean="0">
              <a:solidFill>
                <a:schemeClr val="tx1"/>
              </a:solidFill>
            </a:rPr>
            <a:t> Kader BKR: </a:t>
          </a:r>
          <a:r>
            <a:rPr lang="en-US" sz="3100" kern="1200" dirty="0" err="1" smtClean="0">
              <a:solidFill>
                <a:schemeClr val="tx1"/>
              </a:solidFill>
            </a:rPr>
            <a:t>Pembinaan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Bagi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Remaja</a:t>
          </a:r>
          <a:endParaRPr lang="en-US" sz="3100" kern="1200" dirty="0">
            <a:solidFill>
              <a:schemeClr val="tx1"/>
            </a:solidFill>
          </a:endParaRPr>
        </a:p>
      </dsp:txBody>
      <dsp:txXfrm rot="10800000">
        <a:off x="1971473" y="2933757"/>
        <a:ext cx="5302966" cy="1129304"/>
      </dsp:txXfrm>
    </dsp:sp>
    <dsp:sp modelId="{BB7940BF-D6C7-E346-A150-DB048A7C9B65}">
      <dsp:nvSpPr>
        <dsp:cNvPr id="0" name=""/>
        <dsp:cNvSpPr/>
      </dsp:nvSpPr>
      <dsp:spPr>
        <a:xfrm>
          <a:off x="1124495" y="2933757"/>
          <a:ext cx="1129304" cy="11293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16F4C-E49A-4B4E-AE6C-8E5B4F9630F1}">
      <dsp:nvSpPr>
        <dsp:cNvPr id="0" name=""/>
        <dsp:cNvSpPr/>
      </dsp:nvSpPr>
      <dsp:spPr>
        <a:xfrm>
          <a:off x="-5285036" y="-877902"/>
          <a:ext cx="6828494" cy="6828494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616DE-7523-9E41-8BDB-2CD0956F8B1E}">
      <dsp:nvSpPr>
        <dsp:cNvPr id="0" name=""/>
        <dsp:cNvSpPr/>
      </dsp:nvSpPr>
      <dsp:spPr>
        <a:xfrm>
          <a:off x="1494653" y="1340621"/>
          <a:ext cx="5805791" cy="2391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322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0000"/>
              </a:solidFill>
            </a:rPr>
            <a:t>Pergeseran</a:t>
          </a:r>
          <a:r>
            <a:rPr lang="en-US" sz="3200" b="1" kern="1200" dirty="0" smtClean="0">
              <a:solidFill>
                <a:srgbClr val="000000"/>
              </a:solidFill>
            </a:rPr>
            <a:t> BKR </a:t>
          </a:r>
          <a:r>
            <a:rPr lang="en-US" sz="3200" b="1" kern="1200" dirty="0" err="1" smtClean="0">
              <a:solidFill>
                <a:srgbClr val="000000"/>
              </a:solidFill>
            </a:rPr>
            <a:t>dan</a:t>
          </a:r>
          <a:r>
            <a:rPr lang="en-US" sz="3200" b="1" kern="1200" dirty="0" smtClean="0">
              <a:solidFill>
                <a:srgbClr val="000000"/>
              </a:solidFill>
            </a:rPr>
            <a:t> PIK </a:t>
          </a:r>
          <a:r>
            <a:rPr lang="en-US" sz="3200" b="1" kern="1200" dirty="0" err="1" smtClean="0">
              <a:solidFill>
                <a:srgbClr val="000000"/>
              </a:solidFill>
            </a:rPr>
            <a:t>Remaja</a:t>
          </a:r>
          <a:endParaRPr lang="en-US" sz="3200" b="1" kern="1200" dirty="0">
            <a:solidFill>
              <a:srgbClr val="000000"/>
            </a:solidFill>
          </a:endParaRPr>
        </a:p>
      </dsp:txBody>
      <dsp:txXfrm>
        <a:off x="1494653" y="1340621"/>
        <a:ext cx="5805791" cy="2391445"/>
      </dsp:txXfrm>
    </dsp:sp>
    <dsp:sp modelId="{42AEC071-006C-2243-8288-60D680C2C302}">
      <dsp:nvSpPr>
        <dsp:cNvPr id="0" name=""/>
        <dsp:cNvSpPr/>
      </dsp:nvSpPr>
      <dsp:spPr>
        <a:xfrm>
          <a:off x="0" y="1041691"/>
          <a:ext cx="2989306" cy="29893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C0DE3-DD69-CB4C-AC4C-89C5BA0DC124}">
      <dsp:nvSpPr>
        <dsp:cNvPr id="0" name=""/>
        <dsp:cNvSpPr/>
      </dsp:nvSpPr>
      <dsp:spPr>
        <a:xfrm>
          <a:off x="0" y="126999"/>
          <a:ext cx="6096000" cy="380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60000"/>
            <a:lumOff val="40000"/>
            <a:alpha val="8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C6A61D-C3B7-1B43-BB67-E2333235277B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DFD6D-6F86-4E44-A1F4-441CD21F56DD}">
      <dsp:nvSpPr>
        <dsp:cNvPr id="0" name=""/>
        <dsp:cNvSpPr/>
      </dsp:nvSpPr>
      <dsp:spPr>
        <a:xfrm>
          <a:off x="536449" y="3039110"/>
          <a:ext cx="2054349" cy="69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BKR </a:t>
          </a:r>
          <a:r>
            <a:rPr lang="en-US" sz="2000" b="1" kern="1200" dirty="0" err="1" smtClean="0"/>
            <a:t>statis</a:t>
          </a:r>
          <a:r>
            <a:rPr lang="en-US" sz="2000" b="1" kern="1200" dirty="0" smtClean="0"/>
            <a:t> di </a:t>
          </a:r>
          <a:r>
            <a:rPr lang="en-US" sz="2000" b="1" kern="1200" dirty="0" err="1" smtClean="0"/>
            <a:t>rmh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penduduk</a:t>
          </a:r>
          <a:endParaRPr lang="en-US" sz="2000" b="1" kern="1200" dirty="0"/>
        </a:p>
      </dsp:txBody>
      <dsp:txXfrm>
        <a:off x="536449" y="3039110"/>
        <a:ext cx="2054349" cy="694688"/>
      </dsp:txXfrm>
    </dsp:sp>
    <dsp:sp modelId="{5603EC54-6955-834F-8BD3-81E611C6C21E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6D6E5-9EB8-314F-82B8-D31B769EC0F5}">
      <dsp:nvSpPr>
        <dsp:cNvPr id="0" name=""/>
        <dsp:cNvSpPr/>
      </dsp:nvSpPr>
      <dsp:spPr>
        <a:xfrm>
          <a:off x="2336794" y="1830493"/>
          <a:ext cx="1422411" cy="1259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BKR di PPKS/</a:t>
          </a:r>
          <a:r>
            <a:rPr lang="en-US" sz="2000" b="1" kern="1200" dirty="0" err="1" smtClean="0"/>
            <a:t>Balai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Penyuluhan</a:t>
          </a:r>
          <a:endParaRPr lang="en-US" sz="2000" b="1" kern="1200" dirty="0"/>
        </a:p>
      </dsp:txBody>
      <dsp:txXfrm>
        <a:off x="2336794" y="1830493"/>
        <a:ext cx="1422411" cy="1259833"/>
      </dsp:txXfrm>
    </dsp:sp>
    <dsp:sp modelId="{7E2A649A-BBEA-1045-AED2-C1E0AC705F78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rgbClr val="B02B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666F5-A115-E646-AE1E-14A65AF96A23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BKR Cyber</a:t>
          </a:r>
          <a:endParaRPr lang="en-US" sz="2000" b="1" kern="1200" dirty="0"/>
        </a:p>
      </dsp:txBody>
      <dsp:txXfrm>
        <a:off x="4053840" y="1289049"/>
        <a:ext cx="1463040" cy="2647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64B5B-64DA-451F-A71C-77BA974AFBCB}">
      <dsp:nvSpPr>
        <dsp:cNvPr id="0" name=""/>
        <dsp:cNvSpPr/>
      </dsp:nvSpPr>
      <dsp:spPr>
        <a:xfrm>
          <a:off x="3222440" y="4133124"/>
          <a:ext cx="96158" cy="961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5AF3C-53FA-49C7-A155-97B79C44769E}">
      <dsp:nvSpPr>
        <dsp:cNvPr id="0" name=""/>
        <dsp:cNvSpPr/>
      </dsp:nvSpPr>
      <dsp:spPr>
        <a:xfrm>
          <a:off x="3008243" y="4230794"/>
          <a:ext cx="96158" cy="961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F6F2E-4CC7-4C5D-B935-7BE9B99C36E3}">
      <dsp:nvSpPr>
        <dsp:cNvPr id="0" name=""/>
        <dsp:cNvSpPr/>
      </dsp:nvSpPr>
      <dsp:spPr>
        <a:xfrm>
          <a:off x="2787712" y="4311201"/>
          <a:ext cx="96158" cy="961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729F4-C549-4D9B-A7F7-92D139BA0728}">
      <dsp:nvSpPr>
        <dsp:cNvPr id="0" name=""/>
        <dsp:cNvSpPr/>
      </dsp:nvSpPr>
      <dsp:spPr>
        <a:xfrm>
          <a:off x="2560848" y="4373892"/>
          <a:ext cx="96158" cy="961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AEF62-9089-4D62-9F48-CB12D0DE628A}">
      <dsp:nvSpPr>
        <dsp:cNvPr id="0" name=""/>
        <dsp:cNvSpPr/>
      </dsp:nvSpPr>
      <dsp:spPr>
        <a:xfrm>
          <a:off x="4223752" y="3317241"/>
          <a:ext cx="96158" cy="961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7ABFF-7885-CE4C-B2CE-E37804CC1A96}">
      <dsp:nvSpPr>
        <dsp:cNvPr id="0" name=""/>
        <dsp:cNvSpPr/>
      </dsp:nvSpPr>
      <dsp:spPr>
        <a:xfrm>
          <a:off x="4794943" y="2120217"/>
          <a:ext cx="96158" cy="961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85DD7-2748-4A46-8625-911D808DBC4E}">
      <dsp:nvSpPr>
        <dsp:cNvPr id="0" name=""/>
        <dsp:cNvSpPr/>
      </dsp:nvSpPr>
      <dsp:spPr>
        <a:xfrm>
          <a:off x="4640629" y="626550"/>
          <a:ext cx="96158" cy="961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B6CEE-4340-4F3D-A0A6-6DBE64C1E370}">
      <dsp:nvSpPr>
        <dsp:cNvPr id="0" name=""/>
        <dsp:cNvSpPr/>
      </dsp:nvSpPr>
      <dsp:spPr>
        <a:xfrm>
          <a:off x="4777669" y="529335"/>
          <a:ext cx="96158" cy="961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67BA5-0CFB-4806-94FD-E0A932539258}">
      <dsp:nvSpPr>
        <dsp:cNvPr id="0" name=""/>
        <dsp:cNvSpPr/>
      </dsp:nvSpPr>
      <dsp:spPr>
        <a:xfrm>
          <a:off x="4914709" y="432119"/>
          <a:ext cx="96158" cy="961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99A8A-76FA-4BE2-B862-64FAB85D7C4D}">
      <dsp:nvSpPr>
        <dsp:cNvPr id="0" name=""/>
        <dsp:cNvSpPr/>
      </dsp:nvSpPr>
      <dsp:spPr>
        <a:xfrm>
          <a:off x="5051749" y="529335"/>
          <a:ext cx="96158" cy="961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582A2-82CD-4B78-B5AE-E1B0CFCB1FB5}">
      <dsp:nvSpPr>
        <dsp:cNvPr id="0" name=""/>
        <dsp:cNvSpPr/>
      </dsp:nvSpPr>
      <dsp:spPr>
        <a:xfrm>
          <a:off x="5189365" y="626550"/>
          <a:ext cx="96158" cy="961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D9D6E-A05D-4FF4-8053-0B5CD13FB843}">
      <dsp:nvSpPr>
        <dsp:cNvPr id="0" name=""/>
        <dsp:cNvSpPr/>
      </dsp:nvSpPr>
      <dsp:spPr>
        <a:xfrm>
          <a:off x="4914709" y="637453"/>
          <a:ext cx="96158" cy="961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E475F-F307-4745-84DF-1F523930E3FC}">
      <dsp:nvSpPr>
        <dsp:cNvPr id="0" name=""/>
        <dsp:cNvSpPr/>
      </dsp:nvSpPr>
      <dsp:spPr>
        <a:xfrm>
          <a:off x="4914709" y="842787"/>
          <a:ext cx="96158" cy="961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EC68E-1850-4311-A2F0-833CFBD8E845}">
      <dsp:nvSpPr>
        <dsp:cNvPr id="0" name=""/>
        <dsp:cNvSpPr/>
      </dsp:nvSpPr>
      <dsp:spPr>
        <a:xfrm>
          <a:off x="2012401" y="4566886"/>
          <a:ext cx="2069992" cy="5551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4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PIK KRR</a:t>
          </a:r>
          <a:endParaRPr lang="en-US" sz="2300" kern="1200" dirty="0"/>
        </a:p>
      </dsp:txBody>
      <dsp:txXfrm>
        <a:off x="2039500" y="4593985"/>
        <a:ext cx="2015794" cy="500930"/>
      </dsp:txXfrm>
    </dsp:sp>
    <dsp:sp modelId="{8EC1BF1E-E89F-436C-A066-052AFE237C58}">
      <dsp:nvSpPr>
        <dsp:cNvPr id="0" name=""/>
        <dsp:cNvSpPr/>
      </dsp:nvSpPr>
      <dsp:spPr>
        <a:xfrm>
          <a:off x="1438618" y="4022433"/>
          <a:ext cx="959854" cy="9598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477DA-5562-4470-A447-3BE257CE1EDB}">
      <dsp:nvSpPr>
        <dsp:cNvPr id="0" name=""/>
        <dsp:cNvSpPr/>
      </dsp:nvSpPr>
      <dsp:spPr>
        <a:xfrm>
          <a:off x="3870500" y="3896825"/>
          <a:ext cx="2069992" cy="555128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4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PIK R/M</a:t>
          </a:r>
        </a:p>
      </dsp:txBody>
      <dsp:txXfrm>
        <a:off x="3897599" y="3923924"/>
        <a:ext cx="2015794" cy="500930"/>
      </dsp:txXfrm>
    </dsp:sp>
    <dsp:sp modelId="{8C2D3FBA-E2F2-4E3E-BD97-881879A95CE1}">
      <dsp:nvSpPr>
        <dsp:cNvPr id="0" name=""/>
        <dsp:cNvSpPr/>
      </dsp:nvSpPr>
      <dsp:spPr>
        <a:xfrm>
          <a:off x="3296717" y="3352373"/>
          <a:ext cx="959854" cy="9598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512F8-0AFF-441D-B0C3-B06F8ACEF838}">
      <dsp:nvSpPr>
        <dsp:cNvPr id="0" name=""/>
        <dsp:cNvSpPr/>
      </dsp:nvSpPr>
      <dsp:spPr>
        <a:xfrm>
          <a:off x="4661646" y="2840174"/>
          <a:ext cx="2069992" cy="55512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4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PIK REMAJA</a:t>
          </a:r>
        </a:p>
      </dsp:txBody>
      <dsp:txXfrm>
        <a:off x="4688745" y="2867273"/>
        <a:ext cx="2015794" cy="500930"/>
      </dsp:txXfrm>
    </dsp:sp>
    <dsp:sp modelId="{C9B4E457-19A3-4B21-8625-02CF558B87FD}">
      <dsp:nvSpPr>
        <dsp:cNvPr id="0" name=""/>
        <dsp:cNvSpPr/>
      </dsp:nvSpPr>
      <dsp:spPr>
        <a:xfrm>
          <a:off x="4087864" y="2295721"/>
          <a:ext cx="959854" cy="9598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1560-52F3-7642-9595-2015D42D90B7}">
      <dsp:nvSpPr>
        <dsp:cNvPr id="0" name=""/>
        <dsp:cNvSpPr/>
      </dsp:nvSpPr>
      <dsp:spPr>
        <a:xfrm>
          <a:off x="5008852" y="1581369"/>
          <a:ext cx="2069992" cy="555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4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Cyber PIK </a:t>
          </a:r>
          <a:endParaRPr lang="en-US" sz="2300" kern="1200" dirty="0"/>
        </a:p>
      </dsp:txBody>
      <dsp:txXfrm>
        <a:off x="5035951" y="1608468"/>
        <a:ext cx="2015794" cy="500930"/>
      </dsp:txXfrm>
    </dsp:sp>
    <dsp:sp modelId="{6A92945E-F71B-6646-8164-655012D56374}">
      <dsp:nvSpPr>
        <dsp:cNvPr id="0" name=""/>
        <dsp:cNvSpPr/>
      </dsp:nvSpPr>
      <dsp:spPr>
        <a:xfrm>
          <a:off x="4435070" y="1036916"/>
          <a:ext cx="959854" cy="95988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311597" y="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6970-FB1C-4E60-9A86-A2F4B652A9A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11597" y="651391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B7062-851F-4756-9EB0-F6BD2A4AE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2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11597" y="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C3C0-AC4E-481F-BBBE-A9A74C564CC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60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4267" y="3257550"/>
            <a:ext cx="891413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11597" y="651391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9C61-3623-49AA-B57B-52DB5012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95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67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28692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483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597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2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32263" y="1009650"/>
            <a:ext cx="3636962" cy="2727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5765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25C-2674-46CA-84D0-46F71207B1D7}" type="datetime1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1970-6DE3-44A9-8BA8-234338FF5528}" type="datetime1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CCB-0169-4C2F-9FEA-02988C0E1999}" type="datetime1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38B5-A02C-4A4B-B1F7-7D7A0C61E5E1}" type="datetime1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38A4-2A20-4088-830B-81849C768DA5}" type="datetime1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B778-B59F-4989-B298-9771AEC984D4}" type="datetime1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1D10-1BC8-4D36-A8B4-95A05ED5F5F1}" type="datetime1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3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B-BFCD-4841-8861-B0000F5C03A4}" type="datetime1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378B-20CA-4255-8C7E-C2D627A53546}" type="datetime1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3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1623-DE9C-42D0-BEDA-8F0BB27A2F4B}" type="datetime1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5DD-36CC-4D47-AFA0-220D0F8C56C8}" type="datetime1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64CC-2E19-4DD9-96E9-2BC11778E6A6}" type="datetime1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8323-D616-4534-8E2D-C19675A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tx2">
                <a:lumMod val="60000"/>
                <a:lumOff val="40000"/>
              </a:schemeClr>
            </a:gs>
            <a:gs pos="21000">
              <a:schemeClr val="tx2">
                <a:lumMod val="40000"/>
                <a:lumOff val="60000"/>
              </a:schemeClr>
            </a:gs>
            <a:gs pos="63000">
              <a:schemeClr val="tx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tx2">
                <a:lumMod val="40000"/>
                <a:lumOff val="60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GENERASI BERENCANA UNTUK MENCIPTAKAN GENERASI BERKUALITAS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763688" y="5334307"/>
            <a:ext cx="5760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DINAS PENGENDALIAN PENDUDUK DAN KELUARGA BERENCANA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" b="100000" l="0" r="100000">
                        <a14:foregroundMark x1="44954" y1="48413" x2="44954" y2="4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1038225" cy="1200150"/>
          </a:xfrm>
          <a:prstGeom prst="rect">
            <a:avLst/>
          </a:prstGeom>
        </p:spPr>
      </p:pic>
      <p:pic>
        <p:nvPicPr>
          <p:cNvPr id="6" name="Picture 2" descr="D:\DPPKB\logo_baruu bkkb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10638"/>
          <a:stretch/>
        </p:blipFill>
        <p:spPr bwMode="auto">
          <a:xfrm>
            <a:off x="4124718" y="702189"/>
            <a:ext cx="2183324" cy="10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Content Placeholder 2"/>
          <p:cNvSpPr>
            <a:spLocks noGrp="1"/>
          </p:cNvSpPr>
          <p:nvPr>
            <p:ph idx="1"/>
          </p:nvPr>
        </p:nvSpPr>
        <p:spPr>
          <a:xfrm>
            <a:off x="1143000" y="5303044"/>
            <a:ext cx="6858000" cy="5369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BKKBN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mewujudkan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>
                <a:latin typeface="Arial" panose="020B0604020202020204" pitchFamily="34" charset="0"/>
                <a:cs typeface="Arial" panose="020B0604020202020204" pitchFamily="34" charset="0"/>
              </a:rPr>
              <a:t>Cita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e-3, 5</a:t>
            </a:r>
            <a:r>
              <a:rPr lang="id-ID" sz="15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500" b="1" dirty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id-ID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Kependudukan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Berencana</a:t>
            </a:r>
            <a:r>
              <a:rPr lang="id-ID" sz="1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43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29150" y="3031333"/>
            <a:ext cx="2343150" cy="496491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29150" y="4273154"/>
            <a:ext cx="2914650" cy="248840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4450" y="4069556"/>
            <a:ext cx="3143250" cy="495300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785794"/>
            <a:ext cx="404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9399" y="308740"/>
            <a:ext cx="13928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500" b="1" dirty="0">
                <a:solidFill>
                  <a:srgbClr val="FF0000"/>
                </a:solidFill>
              </a:rPr>
              <a:t>MANDAT</a:t>
            </a:r>
          </a:p>
        </p:txBody>
      </p:sp>
    </p:spTree>
    <p:extLst>
      <p:ext uri="{BB962C8B-B14F-4D97-AF65-F5344CB8AC3E}">
        <p14:creationId xmlns:p14="http://schemas.microsoft.com/office/powerpoint/2010/main" val="3751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74645"/>
            <a:ext cx="7406640" cy="1418815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Ketahanan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Remaja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"/>
              </a:rPr>
              <a:t> </a:t>
            </a:r>
            <a:r>
              <a:rPr lang="en-US" sz="3600" dirty="0" err="1">
                <a:solidFill>
                  <a:schemeClr val="bg1"/>
                </a:solidFill>
                <a:sym typeface="Wingdings"/>
              </a:rPr>
              <a:t>bagian</a:t>
            </a:r>
            <a:r>
              <a:rPr lang="en-US" sz="36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Wingdings"/>
              </a:rPr>
              <a:t>dari</a:t>
            </a:r>
            <a:r>
              <a:rPr lang="en-US" sz="36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Wingdings"/>
              </a:rPr>
              <a:t>Ketahanan</a:t>
            </a:r>
            <a:r>
              <a:rPr lang="en-US" sz="36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Wingdings"/>
              </a:rPr>
              <a:t>Keluarga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7701" y="2015573"/>
            <a:ext cx="681436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dirty="0"/>
              <a:t>Icon program </a:t>
            </a:r>
            <a:r>
              <a:rPr lang="en-US" sz="3840" dirty="0" err="1"/>
              <a:t>Ketahanan</a:t>
            </a:r>
            <a:r>
              <a:rPr lang="en-US" sz="3840" dirty="0"/>
              <a:t> </a:t>
            </a:r>
            <a:r>
              <a:rPr lang="en-US" sz="3840" dirty="0" err="1"/>
              <a:t>Remaja</a:t>
            </a:r>
            <a:r>
              <a:rPr lang="en-US" sz="384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2344" y="3386173"/>
            <a:ext cx="5412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/>
              <a:t>Generasi</a:t>
            </a:r>
            <a:r>
              <a:rPr lang="en-US" sz="4800" b="1" dirty="0"/>
              <a:t> </a:t>
            </a:r>
            <a:r>
              <a:rPr lang="en-US" sz="4800" b="1" dirty="0" err="1"/>
              <a:t>Berencana</a:t>
            </a:r>
            <a:r>
              <a:rPr lang="en-US" sz="4800" b="1" dirty="0"/>
              <a:t> </a:t>
            </a:r>
          </a:p>
          <a:p>
            <a:pPr algn="ctr"/>
            <a:r>
              <a:rPr lang="en-US" sz="4800" b="1" dirty="0"/>
              <a:t>(</a:t>
            </a:r>
            <a:r>
              <a:rPr lang="en-US" sz="4800" b="1" dirty="0" err="1">
                <a:solidFill>
                  <a:srgbClr val="FF6600"/>
                </a:solidFill>
              </a:rPr>
              <a:t>G</a:t>
            </a:r>
            <a:r>
              <a:rPr lang="en-US" sz="4800" b="1" dirty="0" err="1">
                <a:solidFill>
                  <a:srgbClr val="008000"/>
                </a:solidFill>
              </a:rPr>
              <a:t>e</a:t>
            </a:r>
            <a:r>
              <a:rPr lang="en-US" sz="4800" b="1" dirty="0" err="1">
                <a:solidFill>
                  <a:srgbClr val="0000FF"/>
                </a:solidFill>
              </a:rPr>
              <a:t>n</a:t>
            </a:r>
            <a:r>
              <a:rPr lang="en-US" sz="4800" b="1" dirty="0" err="1">
                <a:solidFill>
                  <a:srgbClr val="FF6600"/>
                </a:solidFill>
              </a:rPr>
              <a:t>R</a:t>
            </a:r>
            <a:r>
              <a:rPr lang="en-US" sz="4800" b="1" dirty="0" err="1">
                <a:solidFill>
                  <a:srgbClr val="008000"/>
                </a:solidFill>
              </a:rPr>
              <a:t>e</a:t>
            </a:r>
            <a:r>
              <a:rPr lang="en-US" sz="4800" b="1" dirty="0"/>
              <a:t>)</a:t>
            </a:r>
          </a:p>
        </p:txBody>
      </p:sp>
      <p:sp>
        <p:nvSpPr>
          <p:cNvPr id="7" name="Down Arrow 6"/>
          <p:cNvSpPr/>
          <p:nvPr/>
        </p:nvSpPr>
        <p:spPr>
          <a:xfrm>
            <a:off x="3886482" y="2721041"/>
            <a:ext cx="1183919" cy="564361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TextBox 7"/>
          <p:cNvSpPr txBox="1"/>
          <p:nvPr/>
        </p:nvSpPr>
        <p:spPr>
          <a:xfrm>
            <a:off x="511632" y="4891751"/>
            <a:ext cx="8175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“</a:t>
            </a:r>
            <a:r>
              <a:rPr lang="en-US" sz="2400" b="1" dirty="0" err="1">
                <a:solidFill>
                  <a:srgbClr val="0000FF"/>
                </a:solidFill>
              </a:rPr>
              <a:t>Generasi</a:t>
            </a:r>
            <a:r>
              <a:rPr lang="en-US" sz="2400" b="1" dirty="0">
                <a:solidFill>
                  <a:srgbClr val="0000FF"/>
                </a:solidFill>
              </a:rPr>
              <a:t> yang </a:t>
            </a:r>
            <a:r>
              <a:rPr lang="en-US" sz="2400" b="1" dirty="0" err="1">
                <a:solidFill>
                  <a:srgbClr val="0000FF"/>
                </a:solidFill>
              </a:rPr>
              <a:t>berkarakter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mengetahui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memahami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berperilaku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positif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ttg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kesehatan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rerpoduksi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utk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meningkatkan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derajat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kesehatan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reproduksinya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dan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menyiapkan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kehidupan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berkeluarga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dalam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meningkatkan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kualitas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generasi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mendatang</a:t>
            </a:r>
            <a:r>
              <a:rPr lang="en-US" sz="2400" b="1" dirty="0">
                <a:solidFill>
                  <a:srgbClr val="0000FF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8168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301949" y="1927916"/>
            <a:ext cx="6481167" cy="1933132"/>
          </a:xfrm>
        </p:spPr>
        <p:txBody>
          <a:bodyPr>
            <a:noAutofit/>
          </a:bodyPr>
          <a:lstStyle/>
          <a:p>
            <a:pPr marL="272356">
              <a:defRPr/>
            </a:pPr>
            <a:r>
              <a:rPr lang="id-ID" sz="3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id-ID" sz="30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d-ID" sz="3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Kegiatan BKR bertujuan:</a:t>
            </a:r>
            <a:br>
              <a:rPr lang="id-ID" sz="30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d-ID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Meningkatkan pengetahuan Orang tua dalam melakukan pembinaan terhadap remaja, disamping itu kegiatan ini diarahkan pula untuk dapat meningkatkan kesertaan, pembinaan dan kemandirian ber-KB bagi PUS anggota BKR.</a:t>
            </a:r>
            <a:br>
              <a:rPr lang="id-ID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id-ID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6851" name="Content Placeholder 2"/>
          <p:cNvSpPr>
            <a:spLocks noGrp="1"/>
          </p:cNvSpPr>
          <p:nvPr>
            <p:ph idx="1"/>
          </p:nvPr>
        </p:nvSpPr>
        <p:spPr>
          <a:xfrm>
            <a:off x="3329863" y="4043239"/>
            <a:ext cx="4054972" cy="1893923"/>
          </a:xfrm>
          <a:solidFill>
            <a:srgbClr val="FF6600"/>
          </a:solidFill>
        </p:spPr>
        <p:txBody>
          <a:bodyPr>
            <a:normAutofit fontScale="77500" lnSpcReduction="20000"/>
          </a:bodyPr>
          <a:lstStyle/>
          <a:p>
            <a:pPr marL="289322" indent="-289322">
              <a:buClr>
                <a:schemeClr val="tx1"/>
              </a:buClr>
              <a:buFont typeface="Calibri" panose="020F0502020204030204" pitchFamily="34" charset="0"/>
              <a:buAutoNum type="alphaLcPeriod"/>
            </a:pPr>
            <a:r>
              <a:rPr lang="en-US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id-ID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erencanaan Keluarga (PUP, 8 Fungsi Keluarga, NKKBS, Triad KRR)</a:t>
            </a: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9322" indent="-289322">
              <a:buClr>
                <a:schemeClr val="tx1"/>
              </a:buClr>
              <a:buFont typeface="Calibri" panose="020F0502020204030204" pitchFamily="34" charset="0"/>
              <a:buAutoNum type="alphaLcPeriod"/>
            </a:pPr>
            <a:r>
              <a:rPr lang="en-US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G</a:t>
            </a:r>
            <a:r>
              <a:rPr lang="id-ID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ender</a:t>
            </a:r>
          </a:p>
          <a:p>
            <a:pPr marL="289322" indent="-289322">
              <a:buClr>
                <a:schemeClr val="tx1"/>
              </a:buClr>
              <a:buFont typeface="Calibri" panose="020F0502020204030204" pitchFamily="34" charset="0"/>
              <a:buAutoNum type="alphaLcPeriod"/>
            </a:pPr>
            <a:r>
              <a:rPr lang="id-ID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Komunikasi Efektif Orangtua dengan Remaja</a:t>
            </a:r>
          </a:p>
          <a:p>
            <a:pPr marL="289322" indent="-289322">
              <a:buClr>
                <a:schemeClr val="tx1"/>
              </a:buClr>
              <a:buFont typeface="Calibri" panose="020F0502020204030204" pitchFamily="34" charset="0"/>
              <a:buAutoNum type="alphaLcPeriod"/>
            </a:pPr>
            <a:r>
              <a:rPr lang="id-ID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Peran Orangtua Dalam Pembinaan Tumbuh Kembang Remaja</a:t>
            </a:r>
          </a:p>
          <a:p>
            <a:pPr marL="289322" indent="-289322">
              <a:buClr>
                <a:schemeClr val="tx1"/>
              </a:buClr>
              <a:buFont typeface="Calibri" panose="020F0502020204030204" pitchFamily="34" charset="0"/>
              <a:buAutoNum type="alphaLcPeriod"/>
            </a:pPr>
            <a:r>
              <a:rPr lang="id-ID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Kesehatan dan Pemenuhan Gizi Remaja</a:t>
            </a:r>
          </a:p>
          <a:p>
            <a:pPr marL="289322" indent="-289322">
              <a:buClr>
                <a:schemeClr val="tx1"/>
              </a:buClr>
              <a:buFont typeface="Calibri" panose="020F0502020204030204" pitchFamily="34" charset="0"/>
              <a:buAutoNum type="alphaLcPeriod"/>
            </a:pPr>
            <a:endParaRPr lang="id-ID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853" name="Rectangle 1"/>
          <p:cNvSpPr>
            <a:spLocks noChangeArrowheads="1"/>
          </p:cNvSpPr>
          <p:nvPr/>
        </p:nvSpPr>
        <p:spPr bwMode="auto">
          <a:xfrm>
            <a:off x="1920238" y="4293096"/>
            <a:ext cx="10951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2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 </a:t>
            </a:r>
            <a:endParaRPr lang="id-ID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6854" name="TextBox 3"/>
          <p:cNvSpPr txBox="1">
            <a:spLocks noChangeArrowheads="1"/>
          </p:cNvSpPr>
          <p:nvPr/>
        </p:nvSpPr>
        <p:spPr bwMode="auto">
          <a:xfrm>
            <a:off x="1143002" y="419369"/>
            <a:ext cx="3031628" cy="95410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Bina Keluarga Remaja (BKR)</a:t>
            </a:r>
          </a:p>
        </p:txBody>
      </p:sp>
      <p:sp>
        <p:nvSpPr>
          <p:cNvPr id="206855" name="Rectangle 8"/>
          <p:cNvSpPr>
            <a:spLocks noChangeArrowheads="1"/>
          </p:cNvSpPr>
          <p:nvPr/>
        </p:nvSpPr>
        <p:spPr bwMode="auto">
          <a:xfrm>
            <a:off x="4251904" y="799594"/>
            <a:ext cx="3608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eaLnBrk="1" hangingPunct="1"/>
            <a:r>
              <a:rPr lang="id-ID" alt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Wadah Kegiatan  Yang Beranggotakan Keluarga Yang Mempunyai Remaja usia 10-24 yang belum menikah</a:t>
            </a:r>
            <a:endParaRPr lang="id-ID" altLang="en-US" sz="21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89802" y="4221090"/>
            <a:ext cx="406301" cy="62269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297188898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71" y="552208"/>
            <a:ext cx="7406640" cy="1143000"/>
          </a:xfrm>
          <a:noFill/>
        </p:spPr>
        <p:txBody>
          <a:bodyPr>
            <a:normAutofit/>
          </a:bodyPr>
          <a:lstStyle/>
          <a:p>
            <a:r>
              <a:rPr lang="en-US" sz="6480" b="1" dirty="0" err="1">
                <a:solidFill>
                  <a:srgbClr val="FF0000"/>
                </a:solidFill>
                <a:latin typeface="Chalkduster"/>
                <a:cs typeface="Chalkduster"/>
              </a:rPr>
              <a:t>Siapa</a:t>
            </a:r>
            <a:r>
              <a:rPr lang="en-US" sz="6480" b="1" dirty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US" sz="6480" b="1" dirty="0" err="1">
                <a:solidFill>
                  <a:srgbClr val="FF0000"/>
                </a:solidFill>
                <a:latin typeface="Chalkduster"/>
                <a:cs typeface="Chalkduster"/>
              </a:rPr>
              <a:t>itu</a:t>
            </a:r>
            <a:r>
              <a:rPr lang="en-US" sz="6480" b="1" dirty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US" sz="6480" b="1" dirty="0" err="1">
                <a:solidFill>
                  <a:srgbClr val="FF0000"/>
                </a:solidFill>
                <a:latin typeface="Chalkduster"/>
                <a:cs typeface="Chalkduster"/>
              </a:rPr>
              <a:t>Remaja</a:t>
            </a:r>
            <a:r>
              <a:rPr lang="en-US" sz="6480" b="1" dirty="0">
                <a:solidFill>
                  <a:srgbClr val="FF0000"/>
                </a:solidFill>
                <a:latin typeface="Chalkduster"/>
                <a:cs typeface="Chalkduster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497906" y="1649334"/>
            <a:ext cx="4179842" cy="4511966"/>
          </a:xfrm>
          <a:prstGeom prst="ellipse">
            <a:avLst/>
          </a:prstGeom>
          <a:solidFill>
            <a:srgbClr val="46355B"/>
          </a:solidFill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Oval 6"/>
          <p:cNvSpPr/>
          <p:nvPr/>
        </p:nvSpPr>
        <p:spPr>
          <a:xfrm>
            <a:off x="1879517" y="2381098"/>
            <a:ext cx="3463296" cy="37771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>
                <a:latin typeface="Apple Chancery"/>
                <a:cs typeface="Apple Chancery"/>
              </a:rPr>
              <a:t>(</a:t>
            </a:r>
            <a:r>
              <a:rPr lang="en-US" sz="4320" dirty="0" err="1">
                <a:latin typeface="Apple Chancery"/>
                <a:cs typeface="Apple Chancery"/>
              </a:rPr>
              <a:t>Belum</a:t>
            </a:r>
            <a:r>
              <a:rPr lang="en-US" sz="4320" dirty="0">
                <a:latin typeface="Apple Chancery"/>
                <a:cs typeface="Apple Chancery"/>
              </a:rPr>
              <a:t> </a:t>
            </a:r>
            <a:r>
              <a:rPr lang="en-US" sz="4320" dirty="0" err="1">
                <a:latin typeface="Apple Chancery"/>
                <a:cs typeface="Apple Chancery"/>
              </a:rPr>
              <a:t>menikah</a:t>
            </a:r>
            <a:r>
              <a:rPr lang="en-US" sz="4320" dirty="0">
                <a:latin typeface="Apple Chancery"/>
                <a:cs typeface="Apple Chancery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325" y="1933703"/>
            <a:ext cx="3542325" cy="348897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none" lIns="109728" tIns="54864" rIns="109728" bIns="54864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648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Penduduk</a:t>
            </a:r>
            <a:r>
              <a:rPr lang="en-US" sz="648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8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usia</a:t>
            </a:r>
            <a:r>
              <a:rPr lang="en-US" sz="648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10-24 </a:t>
            </a:r>
            <a:r>
              <a:rPr lang="en-US" sz="648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tahun</a:t>
            </a:r>
            <a:endParaRPr lang="en-US" sz="648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901666" y="4361546"/>
            <a:ext cx="1342266" cy="913805"/>
          </a:xfrm>
          <a:prstGeom prst="leftArrow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/>
          <p:cNvSpPr txBox="1"/>
          <p:nvPr/>
        </p:nvSpPr>
        <p:spPr>
          <a:xfrm>
            <a:off x="6308986" y="4270575"/>
            <a:ext cx="2835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BB4820"/>
                </a:solidFill>
                <a:latin typeface="Cooper Black" panose="0208090404030B020404" pitchFamily="18" charset="0"/>
                <a:cs typeface="Chalkduster"/>
              </a:rPr>
              <a:t>Sasaran</a:t>
            </a:r>
            <a:endParaRPr lang="en-US" sz="2800" dirty="0">
              <a:solidFill>
                <a:srgbClr val="BB4820"/>
              </a:solidFill>
              <a:latin typeface="Cooper Black" panose="0208090404030B020404" pitchFamily="18" charset="0"/>
              <a:cs typeface="Chalkduster"/>
            </a:endParaRPr>
          </a:p>
          <a:p>
            <a:r>
              <a:rPr lang="en-US" sz="2800" dirty="0" err="1" smtClean="0">
                <a:solidFill>
                  <a:srgbClr val="BB4820"/>
                </a:solidFill>
                <a:latin typeface="Cooper Black" panose="0208090404030B020404" pitchFamily="18" charset="0"/>
                <a:cs typeface="Chalkduster"/>
              </a:rPr>
              <a:t>GenRe</a:t>
            </a:r>
            <a:endParaRPr lang="en-US" sz="2800" dirty="0">
              <a:solidFill>
                <a:srgbClr val="BB4820"/>
              </a:solidFill>
              <a:latin typeface="Cooper Black" panose="0208090404030B020404" pitchFamily="18" charset="0"/>
              <a:cs typeface="Chalkdus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2802" y="1857870"/>
            <a:ext cx="2552814" cy="6093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360" b="1" dirty="0">
                <a:latin typeface="Noteworthy Light"/>
                <a:cs typeface="Noteworthy Light"/>
              </a:rPr>
              <a:t>61.484.630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6929" y="5013738"/>
            <a:ext cx="2335896" cy="6093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d-ID" sz="3360" b="1" dirty="0">
                <a:latin typeface="Noteworthy Light"/>
                <a:cs typeface="Noteworthy Light"/>
              </a:rPr>
              <a:t>54.043.751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78" y="6042742"/>
            <a:ext cx="5329874" cy="6998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d-ID" sz="1920" b="1" dirty="0"/>
              <a:t>Sumber: </a:t>
            </a:r>
          </a:p>
          <a:p>
            <a:r>
              <a:rPr lang="id-ID" sz="1920" b="1" dirty="0"/>
              <a:t>BPS, Survei Penduduk Antar Sensus (SUPAS)  2015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2830" y="2750133"/>
            <a:ext cx="2043032" cy="161141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none" lIns="109728" tIns="54864" rIns="109728" bIns="54864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648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Remaja</a:t>
            </a:r>
            <a:endParaRPr lang="en-US" sz="648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2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84669"/>
            <a:ext cx="7886700" cy="6508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Ketahanan</a:t>
            </a:r>
            <a:r>
              <a:rPr lang="en-US" b="1" dirty="0" smtClean="0"/>
              <a:t> </a:t>
            </a:r>
            <a:r>
              <a:rPr lang="en-US" b="1" dirty="0" err="1" smtClean="0"/>
              <a:t>Remaja</a:t>
            </a:r>
            <a:r>
              <a:rPr lang="en-US" b="1" dirty="0" smtClean="0"/>
              <a:t> ? 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413530"/>
              </p:ext>
            </p:extLst>
          </p:nvPr>
        </p:nvGraphicFramePr>
        <p:xfrm>
          <a:off x="1083734" y="1651001"/>
          <a:ext cx="76200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135" y="1032932"/>
            <a:ext cx="646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Narrow"/>
                <a:cs typeface="Arial Narrow"/>
              </a:rPr>
              <a:t>Generasi</a:t>
            </a:r>
            <a:r>
              <a:rPr lang="en-US" sz="2400" dirty="0" smtClean="0">
                <a:latin typeface="Arial Narrow"/>
                <a:cs typeface="Arial Narrow"/>
              </a:rPr>
              <a:t> yang </a:t>
            </a:r>
            <a:r>
              <a:rPr lang="en-US" sz="2400" dirty="0" err="1" smtClean="0">
                <a:latin typeface="Arial Narrow"/>
                <a:cs typeface="Arial Narrow"/>
              </a:rPr>
              <a:t>mampu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err="1" smtClean="0">
                <a:latin typeface="Arial Narrow"/>
                <a:cs typeface="Arial Narrow"/>
              </a:rPr>
              <a:t>melewati</a:t>
            </a:r>
            <a:r>
              <a:rPr lang="en-US" sz="2400" dirty="0" smtClean="0">
                <a:latin typeface="Arial Narrow"/>
                <a:cs typeface="Arial Narrow"/>
              </a:rPr>
              <a:t> 5 </a:t>
            </a:r>
            <a:r>
              <a:rPr lang="en-US" sz="2400" dirty="0" err="1" smtClean="0">
                <a:latin typeface="Arial Narrow"/>
                <a:cs typeface="Arial Narrow"/>
              </a:rPr>
              <a:t>masa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err="1" smtClean="0">
                <a:latin typeface="Arial Narrow"/>
                <a:cs typeface="Arial Narrow"/>
              </a:rPr>
              <a:t>transisi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err="1" smtClean="0">
                <a:latin typeface="Arial Narrow"/>
                <a:cs typeface="Arial Narrow"/>
              </a:rPr>
              <a:t>kehidupan</a:t>
            </a:r>
            <a:r>
              <a:rPr lang="en-US" sz="2400" dirty="0" smtClean="0">
                <a:latin typeface="Arial Narrow"/>
                <a:cs typeface="Arial Narrow"/>
              </a:rPr>
              <a:t> dg </a:t>
            </a:r>
            <a:r>
              <a:rPr lang="en-US" sz="2400" dirty="0" err="1" smtClean="0">
                <a:latin typeface="Arial Narrow"/>
                <a:cs typeface="Arial Narrow"/>
              </a:rPr>
              <a:t>baik</a:t>
            </a:r>
            <a:r>
              <a:rPr lang="en-US" sz="2400" dirty="0" smtClean="0">
                <a:latin typeface="Arial Narrow"/>
                <a:cs typeface="Arial Narrow"/>
              </a:rPr>
              <a:t> (Progress Report World Bank):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4803" y="4284131"/>
            <a:ext cx="6468533" cy="643466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Mempraktikkan</a:t>
            </a:r>
            <a:r>
              <a:rPr lang="en-US" sz="2400" b="1" dirty="0"/>
              <a:t> </a:t>
            </a:r>
            <a:r>
              <a:rPr lang="en-US" sz="2400" b="1" dirty="0" smtClean="0"/>
              <a:t>“</a:t>
            </a:r>
            <a:r>
              <a:rPr lang="en-US" sz="2400" b="1" dirty="0" err="1" smtClean="0"/>
              <a:t>Hidup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Sehat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48933" y="3911599"/>
            <a:ext cx="0" cy="355601"/>
          </a:xfrm>
          <a:prstGeom prst="straightConnector1">
            <a:avLst/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62399" y="3911599"/>
            <a:ext cx="0" cy="355601"/>
          </a:xfrm>
          <a:prstGeom prst="straightConnector1">
            <a:avLst/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75866" y="3911599"/>
            <a:ext cx="0" cy="355601"/>
          </a:xfrm>
          <a:prstGeom prst="straightConnector1">
            <a:avLst/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704667" y="3894666"/>
            <a:ext cx="0" cy="355601"/>
          </a:xfrm>
          <a:prstGeom prst="straightConnector1">
            <a:avLst/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1466" y="5401733"/>
            <a:ext cx="46593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Qx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Bagaimana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mewujudkannya</a:t>
            </a:r>
            <a:r>
              <a:rPr lang="en-US" sz="2800" b="1" dirty="0" smtClean="0">
                <a:solidFill>
                  <a:srgbClr val="FF0000"/>
                </a:solidFill>
              </a:rPr>
              <a:t> ?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7732" y="1100666"/>
            <a:ext cx="1286936" cy="55033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8" y="33867"/>
            <a:ext cx="8854004" cy="7958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Siapa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Apa</a:t>
            </a:r>
            <a:r>
              <a:rPr lang="en-US" sz="4000" b="1" dirty="0" smtClean="0"/>
              <a:t> Yang Kita </a:t>
            </a:r>
            <a:r>
              <a:rPr lang="en-US" sz="4000" b="1" dirty="0" err="1" smtClean="0"/>
              <a:t>Intervensi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33" y="1350300"/>
            <a:ext cx="2844801" cy="2739999"/>
          </a:xfrm>
          <a:prstGeom prst="rect">
            <a:avLst/>
          </a:prstGeom>
        </p:spPr>
      </p:pic>
      <p:pic>
        <p:nvPicPr>
          <p:cNvPr id="9" name="Picture 8" descr="Arche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202">
            <a:off x="721784" y="1724728"/>
            <a:ext cx="2412537" cy="245468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7112011" y="2548487"/>
            <a:ext cx="787406" cy="397913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36942" y="2404552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Kognitif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64675" y="948279"/>
            <a:ext cx="14660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Remaja</a:t>
            </a:r>
            <a:endParaRPr lang="en-US" sz="3200" b="1" dirty="0"/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21" y="2302935"/>
            <a:ext cx="459267" cy="495910"/>
          </a:xfrm>
          <a:prstGeom prst="rect">
            <a:avLst/>
          </a:prstGeom>
        </p:spPr>
      </p:pic>
      <p:pic>
        <p:nvPicPr>
          <p:cNvPr id="21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94" y="2472267"/>
            <a:ext cx="474946" cy="512842"/>
          </a:xfrm>
          <a:prstGeom prst="rect">
            <a:avLst/>
          </a:prstGeom>
        </p:spPr>
      </p:pic>
      <p:pic>
        <p:nvPicPr>
          <p:cNvPr id="22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30" y="2235208"/>
            <a:ext cx="459267" cy="495910"/>
          </a:xfrm>
          <a:prstGeom prst="rect">
            <a:avLst/>
          </a:prstGeom>
        </p:spPr>
      </p:pic>
      <p:pic>
        <p:nvPicPr>
          <p:cNvPr id="24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54" y="2150537"/>
            <a:ext cx="459267" cy="495910"/>
          </a:xfrm>
          <a:prstGeom prst="rect">
            <a:avLst/>
          </a:prstGeom>
        </p:spPr>
      </p:pic>
      <p:pic>
        <p:nvPicPr>
          <p:cNvPr id="29" name="Picture 28" descr="unnam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467" y="4372614"/>
            <a:ext cx="6129866" cy="24853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18672" y="4301081"/>
            <a:ext cx="16822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Keluarga</a:t>
            </a:r>
            <a:endParaRPr lang="en-US" sz="3200" b="1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55607" y="4199467"/>
            <a:ext cx="7010393" cy="3"/>
          </a:xfrm>
          <a:prstGeom prst="line">
            <a:avLst/>
          </a:prstGeom>
          <a:ln w="57150" cmpd="sng">
            <a:solidFill>
              <a:srgbClr val="523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26274" y="3454412"/>
            <a:ext cx="2111075" cy="584776"/>
          </a:xfrm>
          <a:prstGeom prst="rect">
            <a:avLst/>
          </a:prstGeom>
          <a:solidFill>
            <a:srgbClr val="FEB80A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PIK </a:t>
            </a:r>
            <a:r>
              <a:rPr lang="en-US" sz="3200" b="1" dirty="0" err="1" smtClean="0"/>
              <a:t>Remaja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25323" y="6248399"/>
            <a:ext cx="870150" cy="584776"/>
          </a:xfrm>
          <a:prstGeom prst="rect">
            <a:avLst/>
          </a:prstGeom>
          <a:solidFill>
            <a:srgbClr val="FEB80A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BKR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11" y="4927627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Kognitif</a:t>
            </a:r>
            <a:endParaRPr lang="en-US" sz="2800" b="1" dirty="0"/>
          </a:p>
        </p:txBody>
      </p:sp>
      <p:sp>
        <p:nvSpPr>
          <p:cNvPr id="27" name="Down Arrow 26"/>
          <p:cNvSpPr/>
          <p:nvPr/>
        </p:nvSpPr>
        <p:spPr>
          <a:xfrm rot="16200000">
            <a:off x="7078146" y="5156214"/>
            <a:ext cx="787406" cy="397913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714410" y="1134550"/>
            <a:ext cx="1270826" cy="954107"/>
          </a:xfrm>
          <a:prstGeom prst="rect">
            <a:avLst/>
          </a:prstGeom>
          <a:noFill/>
          <a:ln>
            <a:solidFill>
              <a:srgbClr val="523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Ranah</a:t>
            </a:r>
            <a:endParaRPr lang="en-US" sz="2800" b="1" dirty="0" smtClean="0"/>
          </a:p>
          <a:p>
            <a:r>
              <a:rPr lang="en-US" sz="2800" b="1" dirty="0" err="1" smtClean="0"/>
              <a:t>Interv</a:t>
            </a:r>
            <a:r>
              <a:rPr lang="en-US" sz="2800" b="1" dirty="0" smtClean="0"/>
              <a:t>.: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50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86" y="254700"/>
            <a:ext cx="7886700" cy="1125644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Substansi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cs typeface="Chalkduster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Utk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Remaja</a:t>
            </a:r>
            <a:endParaRPr lang="id-ID" sz="5400" b="1" dirty="0">
              <a:solidFill>
                <a:schemeClr val="accent6">
                  <a:lumMod val="50000"/>
                </a:schemeClr>
              </a:solidFill>
              <a:cs typeface="Chalkduster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56187722"/>
              </p:ext>
            </p:extLst>
          </p:nvPr>
        </p:nvGraphicFramePr>
        <p:xfrm>
          <a:off x="87308" y="1559859"/>
          <a:ext cx="5264623" cy="54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6550" y="3551852"/>
            <a:ext cx="3517115" cy="1269578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</a:pPr>
            <a:r>
              <a:rPr lang="en-US" b="1" dirty="0" err="1">
                <a:solidFill>
                  <a:schemeClr val="bg1"/>
                </a:solidFill>
              </a:rPr>
              <a:t>Katakan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</a:t>
            </a:r>
            <a:r>
              <a:rPr lang="en-US" b="1" dirty="0" err="1" smtClean="0">
                <a:solidFill>
                  <a:schemeClr val="bg1"/>
                </a:solidFill>
              </a:rPr>
              <a:t>ikah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Dini</a:t>
            </a:r>
          </a:p>
          <a:p>
            <a:pPr>
              <a:spcAft>
                <a:spcPts val="1350"/>
              </a:spcAft>
            </a:pPr>
            <a:r>
              <a:rPr lang="en-US" b="1" dirty="0" err="1">
                <a:solidFill>
                  <a:schemeClr val="bg1"/>
                </a:solidFill>
              </a:rPr>
              <a:t>Katakan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Nikah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Aft>
                <a:spcPts val="1350"/>
              </a:spcAft>
            </a:pPr>
            <a:r>
              <a:rPr lang="en-US" b="1" dirty="0" err="1">
                <a:solidFill>
                  <a:schemeClr val="bg1"/>
                </a:solidFill>
              </a:rPr>
              <a:t>Katakan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pada</a:t>
            </a:r>
            <a:r>
              <a:rPr lang="en-US" b="1" dirty="0">
                <a:solidFill>
                  <a:schemeClr val="bg1"/>
                </a:solidFill>
              </a:rPr>
              <a:t> NAPZA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230912" y="3663969"/>
            <a:ext cx="328743" cy="1058178"/>
          </a:xfrm>
          <a:prstGeom prst="rightArrow">
            <a:avLst>
              <a:gd name="adj1" fmla="val 50000"/>
              <a:gd name="adj2" fmla="val 66362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637292" y="2198690"/>
            <a:ext cx="2192444" cy="7155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350" dirty="0" err="1"/>
              <a:t>Alat</a:t>
            </a:r>
            <a:r>
              <a:rPr lang="en-US" sz="1350" dirty="0"/>
              <a:t>/organ, </a:t>
            </a:r>
            <a:r>
              <a:rPr lang="en-US" sz="1350" dirty="0" err="1"/>
              <a:t>fungsi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sistem</a:t>
            </a:r>
            <a:r>
              <a:rPr lang="en-US" sz="1350" dirty="0"/>
              <a:t> </a:t>
            </a:r>
            <a:r>
              <a:rPr lang="en-US" sz="1350" dirty="0" err="1"/>
              <a:t>reproduksi</a:t>
            </a:r>
            <a:endParaRPr lang="en-US" sz="1350" dirty="0"/>
          </a:p>
          <a:p>
            <a:pPr marL="214313" indent="-214313">
              <a:buFont typeface="Arial"/>
              <a:buChar char="•"/>
            </a:pPr>
            <a:r>
              <a:rPr lang="en-US" sz="1350" dirty="0" err="1"/>
              <a:t>Hak-hak</a:t>
            </a:r>
            <a:r>
              <a:rPr lang="en-US" sz="1350" dirty="0"/>
              <a:t> </a:t>
            </a:r>
            <a:r>
              <a:rPr lang="en-US" sz="1350" dirty="0" err="1"/>
              <a:t>reproduksi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637292" y="5471844"/>
            <a:ext cx="2425912" cy="923330"/>
          </a:xfrm>
          <a:prstGeom prst="rect">
            <a:avLst/>
          </a:prstGeom>
          <a:solidFill>
            <a:srgbClr val="56565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350" dirty="0" err="1"/>
              <a:t>Percaya</a:t>
            </a:r>
            <a:r>
              <a:rPr lang="en-US" sz="1350" dirty="0"/>
              <a:t> </a:t>
            </a:r>
            <a:r>
              <a:rPr lang="en-US" sz="1350" dirty="0" err="1"/>
              <a:t>diri</a:t>
            </a:r>
            <a:r>
              <a:rPr lang="en-US" sz="1350" dirty="0"/>
              <a:t>/Self confidence</a:t>
            </a:r>
          </a:p>
          <a:p>
            <a:pPr marL="214313" indent="-214313">
              <a:buFont typeface="Arial"/>
              <a:buChar char="•"/>
            </a:pPr>
            <a:r>
              <a:rPr lang="en-US" sz="1350" dirty="0" err="1"/>
              <a:t>Harga</a:t>
            </a:r>
            <a:r>
              <a:rPr lang="en-US" sz="1350" dirty="0"/>
              <a:t> </a:t>
            </a:r>
            <a:r>
              <a:rPr lang="en-US" sz="1350" dirty="0" err="1"/>
              <a:t>diri</a:t>
            </a:r>
            <a:r>
              <a:rPr lang="en-US" sz="1350" dirty="0"/>
              <a:t>/Self esteem</a:t>
            </a:r>
          </a:p>
          <a:p>
            <a:pPr marL="214313" indent="-214313">
              <a:buFont typeface="Arial"/>
              <a:buChar char="•"/>
            </a:pPr>
            <a:r>
              <a:rPr lang="en-US" sz="1350" dirty="0" err="1"/>
              <a:t>Kemampuan</a:t>
            </a:r>
            <a:r>
              <a:rPr lang="en-US" sz="1350" dirty="0"/>
              <a:t> </a:t>
            </a:r>
            <a:r>
              <a:rPr lang="en-US" sz="1350" dirty="0" err="1"/>
              <a:t>bernegosiasi</a:t>
            </a:r>
            <a:endParaRPr lang="en-US" sz="1350" dirty="0"/>
          </a:p>
          <a:p>
            <a:pPr marL="214313" indent="-214313">
              <a:buFont typeface="Arial"/>
              <a:buChar char="•"/>
            </a:pPr>
            <a:r>
              <a:rPr lang="en-US" sz="1350" dirty="0" err="1"/>
              <a:t>Pengambilan</a:t>
            </a:r>
            <a:r>
              <a:rPr lang="en-US" sz="1350" dirty="0"/>
              <a:t> </a:t>
            </a:r>
            <a:r>
              <a:rPr lang="en-US" sz="1350" dirty="0" err="1"/>
              <a:t>keputusan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21023" y="2291408"/>
            <a:ext cx="2192444" cy="5078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350" dirty="0" err="1"/>
              <a:t>Pengendalian</a:t>
            </a:r>
            <a:r>
              <a:rPr lang="en-US" sz="1350" dirty="0"/>
              <a:t> </a:t>
            </a:r>
            <a:r>
              <a:rPr lang="en-US" sz="1350" dirty="0" err="1"/>
              <a:t>Penduduk</a:t>
            </a:r>
            <a:endParaRPr lang="en-US" sz="1350" dirty="0"/>
          </a:p>
          <a:p>
            <a:pPr marL="214313" indent="-214313">
              <a:buFont typeface="Arial"/>
              <a:buChar char="•"/>
            </a:pPr>
            <a:r>
              <a:rPr lang="en-US" sz="1350" dirty="0"/>
              <a:t>8 </a:t>
            </a:r>
            <a:r>
              <a:rPr lang="en-US" sz="1350" dirty="0" err="1"/>
              <a:t>Fungsi</a:t>
            </a:r>
            <a:r>
              <a:rPr lang="en-US" sz="1350" dirty="0"/>
              <a:t> </a:t>
            </a:r>
            <a:r>
              <a:rPr lang="en-US" sz="1350" dirty="0" err="1"/>
              <a:t>Keluarga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121023" y="5471844"/>
            <a:ext cx="219244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350" dirty="0" err="1">
                <a:solidFill>
                  <a:schemeClr val="tx1"/>
                </a:solidFill>
              </a:rPr>
              <a:t>Usia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menikah</a:t>
            </a:r>
            <a:r>
              <a:rPr lang="en-US" sz="1350" dirty="0">
                <a:solidFill>
                  <a:schemeClr val="tx1"/>
                </a:solidFill>
              </a:rPr>
              <a:t> ideal</a:t>
            </a:r>
          </a:p>
          <a:p>
            <a:pPr marL="214313" indent="-214313">
              <a:buFont typeface="Arial"/>
              <a:buChar char="•"/>
            </a:pPr>
            <a:r>
              <a:rPr lang="en-US" sz="1350" dirty="0" err="1">
                <a:solidFill>
                  <a:schemeClr val="tx1"/>
                </a:solidFill>
              </a:rPr>
              <a:t>Jarak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kehamilan</a:t>
            </a:r>
            <a:endParaRPr lang="en-US" sz="1350" dirty="0">
              <a:solidFill>
                <a:schemeClr val="tx1"/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KB/</a:t>
            </a:r>
            <a:r>
              <a:rPr lang="en-US" sz="1350" dirty="0" err="1">
                <a:solidFill>
                  <a:schemeClr val="tx1"/>
                </a:solidFill>
              </a:rPr>
              <a:t>Alkon</a:t>
            </a:r>
            <a:endParaRPr lang="en-US" sz="1350" dirty="0">
              <a:solidFill>
                <a:schemeClr val="tx1"/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en-US" sz="1350" dirty="0" err="1">
                <a:solidFill>
                  <a:schemeClr val="tx1"/>
                </a:solidFill>
              </a:rPr>
              <a:t>Penyiapan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karir</a:t>
            </a:r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03" y="1777999"/>
            <a:ext cx="1411539" cy="15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62519" y="220833"/>
            <a:ext cx="7886700" cy="11256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Substansi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Utk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cs typeface="Chalkduster"/>
              </a:rPr>
              <a:t>Keluarga</a:t>
            </a:r>
            <a:endParaRPr lang="id-ID" sz="5400" b="1" dirty="0">
              <a:solidFill>
                <a:schemeClr val="accent6">
                  <a:lumMod val="50000"/>
                </a:schemeClr>
              </a:solidFill>
              <a:cs typeface="Chalkduster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50720001"/>
              </p:ext>
            </p:extLst>
          </p:nvPr>
        </p:nvGraphicFramePr>
        <p:xfrm>
          <a:off x="524931" y="2091267"/>
          <a:ext cx="8398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37CFB5-5F25-4346-B685-F91A1032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57" y="5063670"/>
            <a:ext cx="1937657" cy="1453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A95367-ADAE-4CE4-A64F-7FD6D3EE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" y="2550658"/>
            <a:ext cx="3940628" cy="3819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4BB2368-3722-4161-B9C5-F760DCAE3F7F}"/>
              </a:ext>
            </a:extLst>
          </p:cNvPr>
          <p:cNvSpPr/>
          <p:nvPr/>
        </p:nvSpPr>
        <p:spPr>
          <a:xfrm>
            <a:off x="500742" y="347769"/>
            <a:ext cx="7844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PERATURAN PRESIDEN REPUBLIK INDONESIA NOMOR 59 TAHUN 2017 TENTANG PELAKSANAAN PENCAPAIAN TUJUAN PEMBANGUNAN BERKELANJUTAN 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AF8668-BB01-4C65-A443-E8647468F59F}"/>
              </a:ext>
            </a:extLst>
          </p:cNvPr>
          <p:cNvSpPr/>
          <p:nvPr/>
        </p:nvSpPr>
        <p:spPr>
          <a:xfrm>
            <a:off x="4571999" y="2550658"/>
            <a:ext cx="4397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7.4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Menurunnya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angka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kelahiran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remaja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usia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15-19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(</a:t>
            </a:r>
            <a:r>
              <a:rPr lang="en-US" sz="20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age specific </a:t>
            </a:r>
          </a:p>
          <a:p>
            <a:r>
              <a:rPr lang="en-US" sz="20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fertility rate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/ASFR)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2019 </a:t>
            </a:r>
            <a:r>
              <a:rPr lang="en-US" sz="20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menjadi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38 </a:t>
            </a:r>
          </a:p>
          <a:p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(2012-2013: 48). 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337BD8E-E852-4C9F-9AAC-FCECB7F73BED}"/>
              </a:ext>
            </a:extLst>
          </p:cNvPr>
          <p:cNvCxnSpPr/>
          <p:nvPr/>
        </p:nvCxnSpPr>
        <p:spPr>
          <a:xfrm>
            <a:off x="4571999" y="2550658"/>
            <a:ext cx="0" cy="396625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669C89D0-56A0-4DAB-A38B-1B580ADA4770}"/>
              </a:ext>
            </a:extLst>
          </p:cNvPr>
          <p:cNvSpPr/>
          <p:nvPr/>
        </p:nvSpPr>
        <p:spPr>
          <a:xfrm>
            <a:off x="5704114" y="1917429"/>
            <a:ext cx="1872343" cy="633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056E861-4A41-4383-A99F-868FC3CAD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09" y="6094068"/>
            <a:ext cx="1455860" cy="6405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8655630-3145-4995-85E4-D2DF03F42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26" y="5063670"/>
            <a:ext cx="1842861" cy="1453243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3DEA9A03-1602-49AD-B373-F4E142B27A40}"/>
              </a:ext>
            </a:extLst>
          </p:cNvPr>
          <p:cNvSpPr/>
          <p:nvPr/>
        </p:nvSpPr>
        <p:spPr>
          <a:xfrm>
            <a:off x="5704114" y="4560263"/>
            <a:ext cx="1857828" cy="3563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89B689-BC0B-4A72-BE5E-60BC546B2383}"/>
              </a:ext>
            </a:extLst>
          </p:cNvPr>
          <p:cNvSpPr/>
          <p:nvPr/>
        </p:nvSpPr>
        <p:spPr>
          <a:xfrm>
            <a:off x="2830284" y="242829"/>
            <a:ext cx="3425374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MENURUNKAN ASFR 15-19 TAHUN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3D23649-FA99-4E91-85F2-C284129BC30F}"/>
              </a:ext>
            </a:extLst>
          </p:cNvPr>
          <p:cNvSpPr/>
          <p:nvPr/>
        </p:nvSpPr>
        <p:spPr>
          <a:xfrm>
            <a:off x="1727194" y="1665230"/>
            <a:ext cx="2917371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PENDEWASAAN USIA PERKAWINAN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014E4F-17AD-431A-B6A3-E92F796673E9}"/>
              </a:ext>
            </a:extLst>
          </p:cNvPr>
          <p:cNvSpPr/>
          <p:nvPr/>
        </p:nvSpPr>
        <p:spPr>
          <a:xfrm>
            <a:off x="4840516" y="1687004"/>
            <a:ext cx="2917371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PENCEGAHAN PERILAKU SEKS SEBELUM NIKAH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B5B0AF7-A1CB-42F3-B4B5-1A38D775C2B4}"/>
              </a:ext>
            </a:extLst>
          </p:cNvPr>
          <p:cNvSpPr/>
          <p:nvPr/>
        </p:nvSpPr>
        <p:spPr>
          <a:xfrm>
            <a:off x="2540000" y="3533033"/>
            <a:ext cx="452845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PENDIDIKAN KRR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PENGUATAN KARAKTER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1675F9-C55A-49E7-AB34-98B53304E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6" y="5255696"/>
            <a:ext cx="3241165" cy="1450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BCACFC-E312-419D-A8DC-6E7C1E06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64" y="5037757"/>
            <a:ext cx="1816305" cy="174492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="" xmlns:a16="http://schemas.microsoft.com/office/drawing/2014/main" id="{1749025D-76BC-452C-AD92-015A586BCE6F}"/>
              </a:ext>
            </a:extLst>
          </p:cNvPr>
          <p:cNvSpPr/>
          <p:nvPr/>
        </p:nvSpPr>
        <p:spPr>
          <a:xfrm>
            <a:off x="3984182" y="4707978"/>
            <a:ext cx="2510971" cy="580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="" xmlns:a16="http://schemas.microsoft.com/office/drawing/2014/main" id="{7DD38302-3C71-460C-92E1-268675724662}"/>
              </a:ext>
            </a:extLst>
          </p:cNvPr>
          <p:cNvSpPr/>
          <p:nvPr/>
        </p:nvSpPr>
        <p:spPr>
          <a:xfrm>
            <a:off x="4136571" y="5288592"/>
            <a:ext cx="2206193" cy="13187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86026593-E62A-4288-89E9-2713039A7518}"/>
              </a:ext>
            </a:extLst>
          </p:cNvPr>
          <p:cNvSpPr/>
          <p:nvPr/>
        </p:nvSpPr>
        <p:spPr>
          <a:xfrm>
            <a:off x="3149600" y="1284020"/>
            <a:ext cx="1335314" cy="293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F7628A85-EFB0-4D2B-87A7-0624DB662B43}"/>
              </a:ext>
            </a:extLst>
          </p:cNvPr>
          <p:cNvSpPr/>
          <p:nvPr/>
        </p:nvSpPr>
        <p:spPr>
          <a:xfrm>
            <a:off x="5072744" y="1276766"/>
            <a:ext cx="1335314" cy="293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2097D45B-AC68-4C43-8AE9-87C9968F3E26}"/>
              </a:ext>
            </a:extLst>
          </p:cNvPr>
          <p:cNvSpPr/>
          <p:nvPr/>
        </p:nvSpPr>
        <p:spPr>
          <a:xfrm>
            <a:off x="3142346" y="3134594"/>
            <a:ext cx="1335314" cy="293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84B9F030-30D1-4BF2-91F6-0F6EE3BBB83A}"/>
              </a:ext>
            </a:extLst>
          </p:cNvPr>
          <p:cNvSpPr/>
          <p:nvPr/>
        </p:nvSpPr>
        <p:spPr>
          <a:xfrm>
            <a:off x="5246912" y="3149103"/>
            <a:ext cx="1335314" cy="293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b="1" dirty="0" smtClean="0">
                <a:latin typeface="Chiller" pitchFamily="82" charset="0"/>
                <a:cs typeface="Calibri" pitchFamily="34" charset="0"/>
              </a:rPr>
              <a:t>Karakteristik remaja/mahasiswa</a:t>
            </a:r>
            <a:endParaRPr lang="id-ID" b="1" dirty="0">
              <a:latin typeface="Chiller" pitchFamily="82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3276600"/>
            <a:ext cx="204628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cs typeface="Calibri" pitchFamily="34" charset="0"/>
              </a:rPr>
              <a:t>Mulai Jatuh cinta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6019800"/>
            <a:ext cx="17589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cs typeface="Calibri" pitchFamily="34" charset="0"/>
              </a:rPr>
              <a:t>Emosi Tidak Stabil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3200400"/>
            <a:ext cx="25146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cs typeface="Calibri" pitchFamily="34" charset="0"/>
              </a:rPr>
              <a:t>Semangat Tinggi</a:t>
            </a:r>
          </a:p>
        </p:txBody>
      </p:sp>
      <p:pic>
        <p:nvPicPr>
          <p:cNvPr id="112648" name="Picture 8" descr="http://t1.gstatic.com/images?q=tbn:ANd9GcTzmHjWKUmPzZCgHHiILsv-KLdeYjkh1-LGNbcwANa7X9WU4NBH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84403"/>
            <a:ext cx="2448272" cy="211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227763" y="3200400"/>
            <a:ext cx="25146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cs typeface="Calibri" pitchFamily="34" charset="0"/>
              </a:rPr>
              <a:t>Rasa Ingin Tahu</a:t>
            </a:r>
          </a:p>
        </p:txBody>
      </p:sp>
      <p:pic>
        <p:nvPicPr>
          <p:cNvPr id="112650" name="Picture 10" descr="http://t2.gstatic.com/images?q=tbn:ANd9GcRoazuxWIloGL-n5NmFjWCiMAYerTIBev-LeQVF_QEMQpFVQ_wS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2157" y="3962400"/>
            <a:ext cx="2600325" cy="176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6629400" y="6019800"/>
            <a:ext cx="2514600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cs typeface="Calibri" pitchFamily="34" charset="0"/>
              </a:rPr>
              <a:t>Ego Tinggi</a:t>
            </a:r>
          </a:p>
        </p:txBody>
      </p:sp>
      <p:pic>
        <p:nvPicPr>
          <p:cNvPr id="112652" name="Picture 12" descr="http://t3.gstatic.com/images?q=tbn:ANd9GcRtFpnaBEx3oNhUrVQNHd4mrtQEaM0j0JxOExT0xPuE45RHNiP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886200"/>
            <a:ext cx="2286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3276600" y="5791200"/>
            <a:ext cx="2514600" cy="646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cs typeface="Calibri" pitchFamily="34" charset="0"/>
              </a:rPr>
              <a:t>Senang Berkumpul Dengan Teman Sebaya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06894" y="784403"/>
            <a:ext cx="2304256" cy="2133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247188" y="784403"/>
            <a:ext cx="2514600" cy="2111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03430" y="3886200"/>
            <a:ext cx="2268370" cy="173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593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967641-8AF1-457E-9E66-04A3C5B7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EDD80-5E52-4F21-93B5-AB08A0270862}"/>
              </a:ext>
            </a:extLst>
          </p:cNvPr>
          <p:cNvSpPr/>
          <p:nvPr/>
        </p:nvSpPr>
        <p:spPr>
          <a:xfrm>
            <a:off x="533400" y="152400"/>
            <a:ext cx="822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1EDCC34-92AA-478E-AE15-C11D695F0FC6}"/>
              </a:ext>
            </a:extLst>
          </p:cNvPr>
          <p:cNvSpPr/>
          <p:nvPr/>
        </p:nvSpPr>
        <p:spPr>
          <a:xfrm>
            <a:off x="5461001" y="4557486"/>
            <a:ext cx="363945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 DEPAN SELAIN MENERUSKAN PADA SATUAN PENDIDIKAN JUGA HARUS MEMPERBANYAK PADA BASIS MASYARAKAT. PADA SATUAN SEKOLAH DIMULAI DARI TINGKAT SLTP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B1C8DA-3A58-459C-9602-73EC5C8AA11E}"/>
              </a:ext>
            </a:extLst>
          </p:cNvPr>
          <p:cNvSpPr/>
          <p:nvPr/>
        </p:nvSpPr>
        <p:spPr>
          <a:xfrm>
            <a:off x="381000" y="3886200"/>
            <a:ext cx="27432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MELALUI BINA KELUARGA REMAJA (BKR) HARUS SEMAKIN DIPERKUAT MATERINYA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66077E7-F81C-455A-ADE2-CFD94656AFBC}"/>
              </a:ext>
            </a:extLst>
          </p:cNvPr>
          <p:cNvSpPr/>
          <p:nvPr/>
        </p:nvSpPr>
        <p:spPr>
          <a:xfrm>
            <a:off x="914400" y="228600"/>
            <a:ext cx="75438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Tahun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8A76D2C9-55D7-47D4-AE33-73B0362AED3C}"/>
              </a:ext>
            </a:extLst>
          </p:cNvPr>
          <p:cNvSpPr/>
          <p:nvPr/>
        </p:nvSpPr>
        <p:spPr>
          <a:xfrm>
            <a:off x="3124199" y="4789714"/>
            <a:ext cx="475343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E227466-ABD2-4695-928D-2814CBD57695}"/>
              </a:ext>
            </a:extLst>
          </p:cNvPr>
          <p:cNvSpPr/>
          <p:nvPr/>
        </p:nvSpPr>
        <p:spPr>
          <a:xfrm>
            <a:off x="3048000" y="200558"/>
            <a:ext cx="5791200" cy="1399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143000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/>
              <a:t>Jalur</a:t>
            </a:r>
            <a:r>
              <a:rPr lang="en-US" sz="3600" b="1" dirty="0"/>
              <a:t> </a:t>
            </a:r>
            <a:r>
              <a:rPr lang="en-US" sz="3600" b="1" dirty="0" err="1"/>
              <a:t>Sekolah</a:t>
            </a:r>
            <a:r>
              <a:rPr lang="en-US" sz="3600" b="1" dirty="0"/>
              <a:t>; Masyarakat; </a:t>
            </a:r>
            <a:r>
              <a:rPr lang="en-US" sz="3600" b="1" dirty="0" err="1"/>
              <a:t>Keluarga</a:t>
            </a:r>
            <a:endParaRPr lang="en-US" sz="3600" b="1" dirty="0"/>
          </a:p>
        </p:txBody>
      </p:sp>
      <p:sp>
        <p:nvSpPr>
          <p:cNvPr id="220163" name="Content Placeholder 2"/>
          <p:cNvSpPr>
            <a:spLocks noGrp="1"/>
          </p:cNvSpPr>
          <p:nvPr>
            <p:ph idx="1"/>
          </p:nvPr>
        </p:nvSpPr>
        <p:spPr>
          <a:xfrm>
            <a:off x="94348" y="1874838"/>
            <a:ext cx="8229600" cy="4525962"/>
          </a:xfrm>
        </p:spPr>
        <p:txBody>
          <a:bodyPr/>
          <a:lstStyle/>
          <a:p>
            <a:r>
              <a:rPr lang="en-US" altLang="id-ID" dirty="0" err="1"/>
              <a:t>Pendidik</a:t>
            </a:r>
            <a:r>
              <a:rPr lang="en-US" altLang="id-ID" dirty="0"/>
              <a:t> </a:t>
            </a:r>
            <a:r>
              <a:rPr lang="en-US" altLang="id-ID" dirty="0" err="1"/>
              <a:t>Sebaya</a:t>
            </a:r>
            <a:r>
              <a:rPr lang="en-US" altLang="id-ID" dirty="0"/>
              <a:t> </a:t>
            </a:r>
          </a:p>
          <a:p>
            <a:r>
              <a:rPr lang="en-US" altLang="id-ID" dirty="0" err="1"/>
              <a:t>Konselor</a:t>
            </a:r>
            <a:r>
              <a:rPr lang="en-US" altLang="id-ID" dirty="0"/>
              <a:t> </a:t>
            </a:r>
            <a:r>
              <a:rPr lang="en-US" altLang="id-ID" dirty="0" err="1"/>
              <a:t>Sebaya</a:t>
            </a:r>
            <a:r>
              <a:rPr lang="en-US" altLang="id-ID" dirty="0"/>
              <a:t> </a:t>
            </a:r>
          </a:p>
          <a:p>
            <a:r>
              <a:rPr lang="en-US" altLang="id-ID" dirty="0"/>
              <a:t>Duta </a:t>
            </a:r>
            <a:r>
              <a:rPr lang="en-US" altLang="id-ID" dirty="0" err="1"/>
              <a:t>GenRe</a:t>
            </a:r>
            <a:endParaRPr lang="en-US" altLang="id-ID" dirty="0"/>
          </a:p>
        </p:txBody>
      </p:sp>
      <p:pic>
        <p:nvPicPr>
          <p:cNvPr id="7" name="Picture 4" descr="http://1.bp.blogspot.com/--nSXSaXWAm0/Ul3U4qedMoI/AAAAAAAAA6g/CN_1FHC4ExM/s1600/1266440_523141211108681_121855336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6239"/>
            <a:ext cx="4114800" cy="27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31A52-3E41-4E62-A282-5BB304768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47"/>
          <a:stretch/>
        </p:blipFill>
        <p:spPr>
          <a:xfrm>
            <a:off x="123825" y="618186"/>
            <a:ext cx="2619375" cy="12106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DBF35B-541B-485A-8BE5-FA4C1F350B02}"/>
              </a:ext>
            </a:extLst>
          </p:cNvPr>
          <p:cNvSpPr/>
          <p:nvPr/>
        </p:nvSpPr>
        <p:spPr>
          <a:xfrm>
            <a:off x="3643086" y="1866446"/>
            <a:ext cx="5341257" cy="470898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bg1"/>
                </a:solidFill>
              </a:rPr>
              <a:t>Melalui</a:t>
            </a:r>
            <a:r>
              <a:rPr lang="en-US" sz="2000" b="1" dirty="0">
                <a:solidFill>
                  <a:schemeClr val="bg1"/>
                </a:solidFill>
              </a:rPr>
              <a:t> PIK KRR (</a:t>
            </a:r>
            <a:r>
              <a:rPr lang="en-US" sz="2000" b="1" dirty="0" err="1">
                <a:solidFill>
                  <a:schemeClr val="bg1"/>
                </a:solidFill>
              </a:rPr>
              <a:t>kelompok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sebaya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BKR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bg1"/>
                </a:solidFill>
              </a:rPr>
              <a:t>Jalur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sekolah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perlu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diperbanyak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jalur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PIK KRR </a:t>
            </a:r>
            <a:r>
              <a:rPr lang="en-US" sz="2000" b="1" dirty="0" err="1">
                <a:solidFill>
                  <a:schemeClr val="bg1"/>
                </a:solidFill>
              </a:rPr>
              <a:t>dimulai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lebih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awal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diperbanyak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tingkat</a:t>
            </a:r>
            <a:r>
              <a:rPr lang="en-US" sz="2000" b="1" dirty="0">
                <a:solidFill>
                  <a:schemeClr val="bg1"/>
                </a:solidFill>
              </a:rPr>
              <a:t> SLTP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Duta </a:t>
            </a:r>
            <a:r>
              <a:rPr lang="en-US" sz="2000" b="1" dirty="0" err="1">
                <a:solidFill>
                  <a:schemeClr val="bg1"/>
                </a:solidFill>
              </a:rPr>
              <a:t>GenRe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sebaiknya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berdasarkan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kategori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tingkatan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misal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umur</a:t>
            </a:r>
            <a:r>
              <a:rPr lang="en-US" sz="2000" b="1" dirty="0">
                <a:solidFill>
                  <a:schemeClr val="bg1"/>
                </a:solidFill>
              </a:rPr>
              <a:t> – SLTP/SLTA?)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bg1"/>
                </a:solidFill>
              </a:rPr>
              <a:t>Materi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selain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menyangkut</a:t>
            </a:r>
            <a:r>
              <a:rPr lang="en-US" sz="2000" b="1" dirty="0">
                <a:solidFill>
                  <a:schemeClr val="bg1"/>
                </a:solidFill>
              </a:rPr>
              <a:t> KRR juga </a:t>
            </a:r>
            <a:r>
              <a:rPr lang="en-US" sz="2000" b="1" dirty="0" err="1">
                <a:solidFill>
                  <a:schemeClr val="bg1"/>
                </a:solidFill>
              </a:rPr>
              <a:t>diperkuat</a:t>
            </a:r>
            <a:r>
              <a:rPr lang="en-US" sz="2000" b="1" dirty="0">
                <a:solidFill>
                  <a:schemeClr val="bg1"/>
                </a:solidFill>
              </a:rPr>
              <a:t> Pendidikan </a:t>
            </a:r>
            <a:r>
              <a:rPr lang="en-US" sz="2000" b="1" dirty="0" err="1">
                <a:solidFill>
                  <a:schemeClr val="bg1"/>
                </a:solidFill>
              </a:rPr>
              <a:t>Karakter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“</a:t>
            </a:r>
            <a:r>
              <a:rPr lang="en-US" sz="2000" b="1" i="1" dirty="0">
                <a:solidFill>
                  <a:srgbClr val="FF0000"/>
                </a:solidFill>
              </a:rPr>
              <a:t>life skill</a:t>
            </a:r>
            <a:r>
              <a:rPr lang="en-US" sz="2000" b="1" dirty="0">
                <a:solidFill>
                  <a:schemeClr val="bg1"/>
                </a:solidFill>
              </a:rPr>
              <a:t>”, </a:t>
            </a:r>
            <a:r>
              <a:rPr lang="en-US" sz="2000" b="1" dirty="0" err="1">
                <a:solidFill>
                  <a:schemeClr val="bg1"/>
                </a:solidFill>
              </a:rPr>
              <a:t>komunikasi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Orang </a:t>
            </a:r>
            <a:r>
              <a:rPr lang="en-US" sz="2000" b="1" dirty="0" err="1">
                <a:solidFill>
                  <a:schemeClr val="bg1"/>
                </a:solidFill>
              </a:rPr>
              <a:t>Tua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perlu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diberikan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pembekalan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seimbang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tentang</a:t>
            </a:r>
            <a:r>
              <a:rPr lang="en-US" sz="2000" b="1" dirty="0">
                <a:solidFill>
                  <a:schemeClr val="bg1"/>
                </a:solidFill>
              </a:rPr>
              <a:t> KRR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Pendidikan </a:t>
            </a:r>
            <a:r>
              <a:rPr lang="en-US" sz="2000" b="1" dirty="0" err="1">
                <a:solidFill>
                  <a:schemeClr val="bg1"/>
                </a:solidFill>
              </a:rPr>
              <a:t>Karakter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Pengasuhan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Komunikasi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bg1"/>
                </a:solidFill>
              </a:rPr>
              <a:t>Lembaga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Pengantin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mis</a:t>
            </a:r>
            <a:r>
              <a:rPr lang="en-US" sz="2000" b="1" dirty="0">
                <a:solidFill>
                  <a:schemeClr val="bg1"/>
                </a:solidFill>
              </a:rPr>
              <a:t> KUA) </a:t>
            </a:r>
            <a:r>
              <a:rPr lang="en-US" sz="2000" b="1" dirty="0" err="1">
                <a:solidFill>
                  <a:schemeClr val="bg1"/>
                </a:solidFill>
              </a:rPr>
              <a:t>perlu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diberikan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panduan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pembekalan</a:t>
            </a:r>
            <a:r>
              <a:rPr lang="en-US" sz="2000" b="1" dirty="0">
                <a:solidFill>
                  <a:schemeClr val="bg1"/>
                </a:solidFill>
              </a:rPr>
              <a:t> KRR</a:t>
            </a:r>
          </a:p>
        </p:txBody>
      </p:sp>
      <p:pic>
        <p:nvPicPr>
          <p:cNvPr id="9" name="Picture 2" descr="D:\DPPKB\logo_baruu bkkb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85" y="116632"/>
            <a:ext cx="1311323" cy="5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45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99524"/>
              </p:ext>
            </p:extLst>
          </p:nvPr>
        </p:nvGraphicFramePr>
        <p:xfrm>
          <a:off x="1159683" y="1638007"/>
          <a:ext cx="7300445" cy="507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129009" y="224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3164079"/>
            <a:ext cx="1481666" cy="1556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4405" y="2226387"/>
            <a:ext cx="1591729" cy="1275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862" y="1405463"/>
            <a:ext cx="1948138" cy="13038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784" y="145000"/>
            <a:ext cx="7886700" cy="90487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+mn-lt"/>
              </a:rPr>
              <a:t>Gagasan</a:t>
            </a:r>
            <a:r>
              <a:rPr lang="en-US" sz="4800" b="1" dirty="0" smtClean="0">
                <a:latin typeface="+mn-lt"/>
              </a:rPr>
              <a:t> </a:t>
            </a:r>
            <a:r>
              <a:rPr lang="en-US" sz="4800" b="1" dirty="0" err="1" smtClean="0">
                <a:latin typeface="+mn-lt"/>
              </a:rPr>
              <a:t>Peta</a:t>
            </a:r>
            <a:r>
              <a:rPr lang="en-US" sz="4800" b="1" dirty="0" smtClean="0">
                <a:latin typeface="+mn-lt"/>
              </a:rPr>
              <a:t> </a:t>
            </a:r>
            <a:r>
              <a:rPr lang="en-US" sz="4800" b="1" dirty="0" err="1" smtClean="0">
                <a:latin typeface="+mn-lt"/>
              </a:rPr>
              <a:t>Jalan</a:t>
            </a:r>
            <a:r>
              <a:rPr lang="en-US" sz="4800" b="1" dirty="0" smtClean="0">
                <a:latin typeface="+mn-lt"/>
              </a:rPr>
              <a:t> BKR</a:t>
            </a:r>
            <a:endParaRPr lang="en-US" sz="4800" b="1" dirty="0"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5353736"/>
              </p:ext>
            </p:extLst>
          </p:nvPr>
        </p:nvGraphicFramePr>
        <p:xfrm>
          <a:off x="1456263" y="17018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9735" y="5367870"/>
            <a:ext cx="231345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Ada </a:t>
            </a:r>
            <a:r>
              <a:rPr lang="en-US" dirty="0" err="1" smtClean="0"/>
              <a:t>kader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id-ID" dirty="0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Berkelompok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/</a:t>
            </a:r>
            <a:r>
              <a:rPr lang="en-US" dirty="0" err="1" smtClean="0"/>
              <a:t>paket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8671" y="4368805"/>
            <a:ext cx="26212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Ada Kader</a:t>
            </a:r>
          </a:p>
          <a:p>
            <a:pPr marL="285750" indent="-285750">
              <a:buFont typeface="Arial"/>
              <a:buChar char="•"/>
            </a:pPr>
            <a:r>
              <a:rPr lang="id-ID" dirty="0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Berkelompok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/</a:t>
            </a:r>
            <a:r>
              <a:rPr lang="en-US" dirty="0" err="1" smtClean="0"/>
              <a:t>paket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Terintegrasi</a:t>
            </a:r>
            <a:r>
              <a:rPr lang="en-US" dirty="0" smtClean="0"/>
              <a:t> dg keg lain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5" y="3268136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IT based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kader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ndividu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11034" y="2856973"/>
            <a:ext cx="452966" cy="5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84" y="144996"/>
            <a:ext cx="7886700" cy="8495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latin typeface="+mn-lt"/>
              </a:rPr>
              <a:t>Gagasan</a:t>
            </a:r>
            <a:r>
              <a:rPr lang="en-US" sz="4800" b="1" dirty="0" smtClean="0">
                <a:latin typeface="+mn-lt"/>
              </a:rPr>
              <a:t> </a:t>
            </a:r>
            <a:r>
              <a:rPr lang="en-US" sz="4800" b="1" dirty="0" err="1" smtClean="0">
                <a:latin typeface="+mn-lt"/>
              </a:rPr>
              <a:t>Peta</a:t>
            </a:r>
            <a:r>
              <a:rPr lang="en-US" sz="4800" b="1" dirty="0" smtClean="0">
                <a:latin typeface="+mn-lt"/>
              </a:rPr>
              <a:t> </a:t>
            </a:r>
            <a:r>
              <a:rPr lang="en-US" sz="4800" b="1" dirty="0" err="1" smtClean="0">
                <a:latin typeface="+mn-lt"/>
              </a:rPr>
              <a:t>Jalan</a:t>
            </a:r>
            <a:r>
              <a:rPr lang="en-US" sz="4800" b="1" dirty="0" smtClean="0">
                <a:latin typeface="+mn-lt"/>
              </a:rPr>
              <a:t> PIK-</a:t>
            </a:r>
            <a:r>
              <a:rPr lang="en-US" sz="4800" b="1" dirty="0" err="1" smtClean="0">
                <a:latin typeface="+mn-lt"/>
              </a:rPr>
              <a:t>Remaja</a:t>
            </a:r>
            <a:endParaRPr lang="en-US" sz="48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347721"/>
              </p:ext>
            </p:extLst>
          </p:nvPr>
        </p:nvGraphicFramePr>
        <p:xfrm>
          <a:off x="-33864" y="1117600"/>
          <a:ext cx="8517464" cy="555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5489" y="6169710"/>
            <a:ext cx="143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 </a:t>
            </a:r>
            <a:r>
              <a:rPr lang="en-US" b="1" dirty="0" err="1" smtClean="0"/>
              <a:t>Jalur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59878" y="5548661"/>
            <a:ext cx="143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Remaja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Mahasiswa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62009" y="4505546"/>
            <a:ext cx="177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78940" y="3252478"/>
            <a:ext cx="177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kategori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1968" y="3398840"/>
            <a:ext cx="452966" cy="5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77333" y="186287"/>
            <a:ext cx="7433734" cy="1557846"/>
          </a:xfrm>
          <a:prstGeom prst="ellipse">
            <a:avLst/>
          </a:prstGeom>
          <a:solidFill>
            <a:srgbClr val="564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Visualkan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seperti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apa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“</a:t>
            </a:r>
            <a:r>
              <a:rPr lang="en-US" sz="3200" b="1" dirty="0" err="1" smtClean="0"/>
              <a:t>Remaja</a:t>
            </a:r>
            <a:r>
              <a:rPr lang="en-US" sz="3200" b="1" dirty="0" smtClean="0"/>
              <a:t> Indonesia” </a:t>
            </a:r>
          </a:p>
          <a:p>
            <a:pPr algn="ctr"/>
            <a:r>
              <a:rPr lang="en-US" sz="3200" b="1" dirty="0" err="1" smtClean="0"/>
              <a:t>nantinya</a:t>
            </a:r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948267" y="2946400"/>
            <a:ext cx="2184400" cy="2912533"/>
          </a:xfrm>
          <a:prstGeom prst="rect">
            <a:avLst/>
          </a:prstGeom>
          <a:solidFill>
            <a:srgbClr val="C53E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3732" y="3064933"/>
            <a:ext cx="1913467" cy="154093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8267" y="2980268"/>
            <a:ext cx="2184400" cy="284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1334" y="2997201"/>
            <a:ext cx="2184400" cy="2844800"/>
          </a:xfrm>
          <a:prstGeom prst="rect">
            <a:avLst/>
          </a:prstGeom>
          <a:solidFill>
            <a:srgbClr val="7569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9866" y="3048000"/>
            <a:ext cx="1913467" cy="154093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14532" y="3048000"/>
            <a:ext cx="1913467" cy="154093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52" y="2670002"/>
            <a:ext cx="6781516" cy="28642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63341" y="1896531"/>
            <a:ext cx="3055945" cy="461665"/>
          </a:xfrm>
          <a:prstGeom prst="rect">
            <a:avLst/>
          </a:prstGeom>
          <a:noFill/>
          <a:ln>
            <a:solidFill>
              <a:srgbClr val="523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Smart is not enough….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199468" y="2370662"/>
            <a:ext cx="626533" cy="321734"/>
          </a:xfrm>
          <a:prstGeom prst="downArrow">
            <a:avLst/>
          </a:prstGeom>
          <a:solidFill>
            <a:srgbClr val="C53E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980267" y="4572000"/>
            <a:ext cx="660400" cy="484632"/>
          </a:xfrm>
          <a:prstGeom prst="rightArrow">
            <a:avLst/>
          </a:prstGeom>
          <a:solidFill>
            <a:srgbClr val="C53E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5571067" y="4521200"/>
            <a:ext cx="660400" cy="484632"/>
          </a:xfrm>
          <a:prstGeom prst="rightArrow">
            <a:avLst/>
          </a:prstGeom>
          <a:solidFill>
            <a:srgbClr val="C53E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71156" y="5892808"/>
            <a:ext cx="2760191" cy="8309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Dibentengi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:</a:t>
            </a:r>
          </a:p>
          <a:p>
            <a:pPr algn="ctr"/>
            <a:r>
              <a:rPr lang="en-US" sz="2400" b="1" dirty="0"/>
              <a:t>L</a:t>
            </a:r>
            <a:r>
              <a:rPr lang="en-US" sz="2400" b="1" dirty="0" smtClean="0"/>
              <a:t>ife </a:t>
            </a:r>
            <a:r>
              <a:rPr lang="en-US" sz="2400" b="1" dirty="0"/>
              <a:t>S</a:t>
            </a:r>
            <a:r>
              <a:rPr lang="en-US" sz="2400" b="1" dirty="0" smtClean="0"/>
              <a:t>kill</a:t>
            </a:r>
          </a:p>
        </p:txBody>
      </p:sp>
    </p:spTree>
    <p:extLst>
      <p:ext uri="{BB962C8B-B14F-4D97-AF65-F5344CB8AC3E}">
        <p14:creationId xmlns:p14="http://schemas.microsoft.com/office/powerpoint/2010/main" val="30580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id-ID" sz="3600" b="1" smtClean="0">
                <a:latin typeface="Chiller" pitchFamily="82" charset="0"/>
                <a:cs typeface="Calibri" pitchFamily="34" charset="0"/>
              </a:rPr>
              <a:t>Tantangan Menjadi Remaja</a:t>
            </a:r>
          </a:p>
        </p:txBody>
      </p:sp>
      <p:sp>
        <p:nvSpPr>
          <p:cNvPr id="6" name="Explosion 2 5"/>
          <p:cNvSpPr/>
          <p:nvPr/>
        </p:nvSpPr>
        <p:spPr>
          <a:xfrm>
            <a:off x="2571750" y="2319338"/>
            <a:ext cx="4229100" cy="282892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>
                <a:solidFill>
                  <a:schemeClr val="bg1"/>
                </a:solidFill>
              </a:rPr>
              <a:t>Remaja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990600"/>
            <a:ext cx="2514600" cy="152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tx1"/>
                </a:solidFill>
              </a:rPr>
              <a:t>Napza</a:t>
            </a:r>
          </a:p>
        </p:txBody>
      </p:sp>
      <p:sp>
        <p:nvSpPr>
          <p:cNvPr id="8" name="Oval 7"/>
          <p:cNvSpPr/>
          <p:nvPr/>
        </p:nvSpPr>
        <p:spPr>
          <a:xfrm>
            <a:off x="533400" y="2667000"/>
            <a:ext cx="2514600" cy="152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Seks Bebas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4343400"/>
            <a:ext cx="25146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Tawuran</a:t>
            </a:r>
          </a:p>
        </p:txBody>
      </p:sp>
      <p:sp>
        <p:nvSpPr>
          <p:cNvPr id="10" name="Oval 9"/>
          <p:cNvSpPr/>
          <p:nvPr/>
        </p:nvSpPr>
        <p:spPr>
          <a:xfrm>
            <a:off x="3352800" y="4941888"/>
            <a:ext cx="2514600" cy="152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Bolos </a:t>
            </a:r>
          </a:p>
        </p:txBody>
      </p:sp>
      <p:sp>
        <p:nvSpPr>
          <p:cNvPr id="11" name="Oval 10"/>
          <p:cNvSpPr/>
          <p:nvPr/>
        </p:nvSpPr>
        <p:spPr>
          <a:xfrm>
            <a:off x="6400800" y="990600"/>
            <a:ext cx="2514600" cy="152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Nyontek</a:t>
            </a:r>
          </a:p>
        </p:txBody>
      </p:sp>
      <p:sp>
        <p:nvSpPr>
          <p:cNvPr id="12" name="Oval 11"/>
          <p:cNvSpPr/>
          <p:nvPr/>
        </p:nvSpPr>
        <p:spPr>
          <a:xfrm>
            <a:off x="6477000" y="2971800"/>
            <a:ext cx="2514600" cy="1524000"/>
          </a:xfrm>
          <a:prstGeom prst="ellipse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Merokok</a:t>
            </a:r>
          </a:p>
        </p:txBody>
      </p:sp>
      <p:sp>
        <p:nvSpPr>
          <p:cNvPr id="13" name="Oval 12"/>
          <p:cNvSpPr/>
          <p:nvPr/>
        </p:nvSpPr>
        <p:spPr>
          <a:xfrm>
            <a:off x="6400800" y="4724400"/>
            <a:ext cx="2514600" cy="1524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Pornografi</a:t>
            </a:r>
          </a:p>
        </p:txBody>
      </p:sp>
      <p:sp>
        <p:nvSpPr>
          <p:cNvPr id="14" name="Oval 13"/>
          <p:cNvSpPr/>
          <p:nvPr/>
        </p:nvSpPr>
        <p:spPr>
          <a:xfrm>
            <a:off x="3429000" y="1066800"/>
            <a:ext cx="2514600" cy="1524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tx1"/>
                </a:solidFill>
              </a:rPr>
              <a:t>Peer Presure</a:t>
            </a:r>
          </a:p>
        </p:txBody>
      </p:sp>
    </p:spTree>
    <p:extLst>
      <p:ext uri="{BB962C8B-B14F-4D97-AF65-F5344CB8AC3E}">
        <p14:creationId xmlns:p14="http://schemas.microsoft.com/office/powerpoint/2010/main" val="3805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122488"/>
            <a:ext cx="3009900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prstClr val="white"/>
                </a:solidFill>
                <a:cs typeface="Calibri" pitchFamily="34" charset="0"/>
              </a:rPr>
              <a:t>Keluarga : </a:t>
            </a:r>
            <a:r>
              <a:rPr lang="id-ID" b="1" dirty="0">
                <a:solidFill>
                  <a:prstClr val="white"/>
                </a:solidFill>
                <a:cs typeface="Calibri" pitchFamily="34" charset="0"/>
                <a:sym typeface="Wingdings" pitchFamily="2" charset="2"/>
              </a:rPr>
              <a:t>kurang intim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811713"/>
            <a:ext cx="2667000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prstClr val="white"/>
                </a:solidFill>
                <a:cs typeface="Calibri" pitchFamily="34" charset="0"/>
                <a:sym typeface="Wingdings" pitchFamily="2" charset="2"/>
              </a:rPr>
              <a:t>Sekolah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prstClr val="white"/>
                </a:solidFill>
                <a:cs typeface="Calibri" pitchFamily="34" charset="0"/>
                <a:sym typeface="Wingdings" pitchFamily="2" charset="2"/>
              </a:rPr>
              <a:t>semakin kompetitif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688" y="6140450"/>
            <a:ext cx="2362200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prstClr val="white"/>
                </a:solidFill>
                <a:cs typeface="Calibri" pitchFamily="34" charset="0"/>
                <a:sym typeface="Wingdings" pitchFamily="2" charset="2"/>
              </a:rPr>
              <a:t>Masyarakat: semakin individualistik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2438400"/>
            <a:ext cx="2819400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prstClr val="white"/>
                </a:solidFill>
                <a:cs typeface="Calibri" pitchFamily="34" charset="0"/>
                <a:sym typeface="Wingdings" pitchFamily="2" charset="2"/>
              </a:rPr>
              <a:t>Media : semakin permisif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0588" y="4941888"/>
            <a:ext cx="2778125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prstClr val="white"/>
                </a:solidFill>
                <a:cs typeface="Calibri" pitchFamily="34" charset="0"/>
                <a:sym typeface="Wingdings" pitchFamily="2" charset="2"/>
              </a:rPr>
              <a:t>Teman sebaya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prstClr val="white"/>
                </a:solidFill>
                <a:cs typeface="Calibri" pitchFamily="34" charset="0"/>
                <a:sym typeface="Wingdings" pitchFamily="2" charset="2"/>
              </a:rPr>
              <a:t>semakin liberal</a:t>
            </a:r>
            <a:endParaRPr lang="id-ID" b="1" dirty="0">
              <a:solidFill>
                <a:prstClr val="white"/>
              </a:solidFill>
              <a:cs typeface="Calibri" pitchFamily="34" charset="0"/>
            </a:endParaRPr>
          </a:p>
        </p:txBody>
      </p:sp>
      <p:pic>
        <p:nvPicPr>
          <p:cNvPr id="117766" name="Picture 6" descr="http://t1.gstatic.com/images?q=tbn:ANd9GcRVZgDEmxLoJUWrg15xL1KYz5_SeoALPwtlvLeKH0kw1mQhVhS7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230688"/>
            <a:ext cx="23622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loud Callout 17"/>
          <p:cNvSpPr/>
          <p:nvPr/>
        </p:nvSpPr>
        <p:spPr>
          <a:xfrm>
            <a:off x="3124200" y="1295400"/>
            <a:ext cx="3048000" cy="274320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cs typeface="Calibri" pitchFamily="34" charset="0"/>
              </a:rPr>
              <a:t>TANTANGAN </a:t>
            </a:r>
            <a:r>
              <a:rPr lang="en-US" sz="3600" b="1" dirty="0" err="1">
                <a:solidFill>
                  <a:srgbClr val="C00000"/>
                </a:solidFill>
                <a:cs typeface="Calibri" pitchFamily="34" charset="0"/>
              </a:rPr>
              <a:t>Remaja</a:t>
            </a:r>
            <a:r>
              <a:rPr lang="en-US" sz="3600" b="1" dirty="0">
                <a:solidFill>
                  <a:srgbClr val="C00000"/>
                </a:solidFill>
                <a:cs typeface="Calibri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solidFill>
                  <a:prstClr val="black"/>
                </a:solidFill>
                <a:cs typeface="Calibri" pitchFamily="34" charset="0"/>
              </a:rPr>
              <a:t>sebagai</a:t>
            </a:r>
            <a:r>
              <a:rPr lang="en-US" sz="2200" b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cs typeface="Calibri" pitchFamily="34" charset="0"/>
              </a:rPr>
              <a:t>calon</a:t>
            </a:r>
            <a:r>
              <a:rPr lang="en-US" sz="2200" b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cs typeface="Calibri" pitchFamily="34" charset="0"/>
              </a:rPr>
              <a:t>penduduk</a:t>
            </a:r>
            <a:r>
              <a:rPr lang="en-US" sz="2200" b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cs typeface="Calibri" pitchFamily="34" charset="0"/>
              </a:rPr>
              <a:t>produktif</a:t>
            </a:r>
            <a:endParaRPr lang="en-US" sz="2200" b="1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" y="385763"/>
            <a:ext cx="2495550" cy="15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808288"/>
            <a:ext cx="2730500" cy="200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986088"/>
            <a:ext cx="2728913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5188" y="284163"/>
            <a:ext cx="24860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438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CC657A-A4E9-4F15-AFF8-CDCBE8A4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2" y="354009"/>
            <a:ext cx="4762500" cy="6353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26FF5B-FB62-475C-9FBA-6FB0B465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79" y="4078514"/>
            <a:ext cx="4877188" cy="2626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25E0D2-FD15-40B8-A165-86F14B12F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058" y="2032680"/>
            <a:ext cx="3893910" cy="1973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8EBC4D-F085-486F-B954-51005B26814A}"/>
              </a:ext>
            </a:extLst>
          </p:cNvPr>
          <p:cNvSpPr/>
          <p:nvPr/>
        </p:nvSpPr>
        <p:spPr>
          <a:xfrm>
            <a:off x="943432" y="155744"/>
            <a:ext cx="7808688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CEPAT DEWASA SEBELUM WAKTUNYA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51B92A-62C0-43FC-817B-A2804ADCFC4F}"/>
              </a:ext>
            </a:extLst>
          </p:cNvPr>
          <p:cNvSpPr/>
          <p:nvPr/>
        </p:nvSpPr>
        <p:spPr>
          <a:xfrm>
            <a:off x="231322" y="4927719"/>
            <a:ext cx="6436177" cy="1815882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FFFF00"/>
                </a:solidFill>
              </a:rPr>
              <a:t>PENGETAHUAN DAN PRAKTEK KESEHATAN REPRODUKSI SANGAT RENDAH;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KARAKTER ANAK JUGA LEMAH</a:t>
            </a:r>
          </a:p>
          <a:p>
            <a:pPr algn="r"/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perlu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pembekalan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lebih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awal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98AFF15-D685-45AE-B073-3ED4ECB63086}"/>
              </a:ext>
            </a:extLst>
          </p:cNvPr>
          <p:cNvSpPr txBox="1">
            <a:spLocks/>
          </p:cNvSpPr>
          <p:nvPr/>
        </p:nvSpPr>
        <p:spPr>
          <a:xfrm>
            <a:off x="2612572" y="720728"/>
            <a:ext cx="6172200" cy="1311952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err="1"/>
              <a:t>Remaja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masa yang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. Statemen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dikemukakan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masa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di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ke-20, </a:t>
            </a:r>
            <a:r>
              <a:rPr lang="en-US" sz="2000" dirty="0" err="1"/>
              <a:t>bahwa</a:t>
            </a:r>
            <a:r>
              <a:rPr lang="en-US" sz="2000" dirty="0"/>
              <a:t> masa </a:t>
            </a:r>
            <a:r>
              <a:rPr lang="en-US" sz="2000" dirty="0" err="1"/>
              <a:t>remaja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b="1" dirty="0"/>
              <a:t>masa </a:t>
            </a:r>
            <a:r>
              <a:rPr lang="en-US" sz="2000" b="1" dirty="0" err="1"/>
              <a:t>badai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tekanan</a:t>
            </a:r>
            <a:r>
              <a:rPr lang="en-US" sz="2000" dirty="0"/>
              <a:t> (</a:t>
            </a:r>
            <a:r>
              <a:rPr lang="en-US" sz="2000" i="1" dirty="0"/>
              <a:t>storm and stress</a:t>
            </a:r>
            <a:r>
              <a:rPr lang="en-US" sz="2000" dirty="0"/>
              <a:t>) </a:t>
            </a:r>
            <a:r>
              <a:rPr lang="en-US" sz="1100" dirty="0"/>
              <a:t>(Stanley Hall)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4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591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44335"/>
              </p:ext>
            </p:extLst>
          </p:nvPr>
        </p:nvGraphicFramePr>
        <p:xfrm>
          <a:off x="457200" y="692696"/>
          <a:ext cx="8229600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7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2C64F-4ED7-464A-A9FD-522A0A15E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9" y="232230"/>
            <a:ext cx="8602818" cy="64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02053"/>
              </p:ext>
            </p:extLst>
          </p:nvPr>
        </p:nvGraphicFramePr>
        <p:xfrm>
          <a:off x="1159683" y="1638007"/>
          <a:ext cx="7300445" cy="507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129009" y="224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722</Words>
  <Application>Microsoft Office PowerPoint</Application>
  <PresentationFormat>On-screen Show (4:3)</PresentationFormat>
  <Paragraphs>168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GENERASI BERENCANA UNTUK MENCIPTAKAN GENERASI BERKUALITAS</vt:lpstr>
      <vt:lpstr>Karakteristik remaja/mahasiswa</vt:lpstr>
      <vt:lpstr>Tantangan Menjadi Remaja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Ketahanan Remaja   bagian dari Ketahanan Keluarga</vt:lpstr>
      <vt:lpstr> Kegiatan BKR bertujuan: Meningkatkan pengetahuan Orang tua dalam melakukan pembinaan terhadap remaja, disamping itu kegiatan ini diarahkan pula untuk dapat meningkatkan kesertaan, pembinaan dan kemandirian ber-KB bagi PUS anggota BKR. </vt:lpstr>
      <vt:lpstr>Siapa itu Remaja?</vt:lpstr>
      <vt:lpstr>Ketahanan Remaja ? </vt:lpstr>
      <vt:lpstr>Siapa dan Apa Yang Kita Intervensi?</vt:lpstr>
      <vt:lpstr>Substansi Utk Remaja</vt:lpstr>
      <vt:lpstr>PowerPoint Presentation</vt:lpstr>
      <vt:lpstr>PowerPoint Presentation</vt:lpstr>
      <vt:lpstr>PowerPoint Presentation</vt:lpstr>
      <vt:lpstr>PowerPoint Presentation</vt:lpstr>
      <vt:lpstr>Jalur Sekolah; Masyarakat; Keluarga</vt:lpstr>
      <vt:lpstr>PowerPoint Presentation</vt:lpstr>
      <vt:lpstr>Gagasan Peta Jalan BKR</vt:lpstr>
      <vt:lpstr>Gagasan Peta Jalan PIK-Remaja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GENERASI BERENCANA UNTUK MENCIPTAKAN GENERASI BERKUALITAS</dc:title>
  <dc:creator>Windows User</dc:creator>
  <cp:lastModifiedBy>Tapin</cp:lastModifiedBy>
  <cp:revision>37</cp:revision>
  <cp:lastPrinted>2021-05-05T02:31:14Z</cp:lastPrinted>
  <dcterms:created xsi:type="dcterms:W3CDTF">2020-07-03T12:27:58Z</dcterms:created>
  <dcterms:modified xsi:type="dcterms:W3CDTF">2021-05-05T06:02:15Z</dcterms:modified>
</cp:coreProperties>
</file>