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9456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62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877A1-E5DC-4EDB-BA37-A4C2025D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8192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0D370-CAE3-4DEB-9758-CD3204B0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581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0D370-CAE3-4DEB-9758-CD3204B01775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3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FC3A-860F-4EC3-9CBB-04211A52D30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E1F-F77C-4C6A-8D3C-49517800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8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FC3A-860F-4EC3-9CBB-04211A52D30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E1F-F77C-4C6A-8D3C-49517800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2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FC3A-860F-4EC3-9CBB-04211A52D30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E1F-F77C-4C6A-8D3C-49517800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3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FC3A-860F-4EC3-9CBB-04211A52D30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E1F-F77C-4C6A-8D3C-49517800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FC3A-860F-4EC3-9CBB-04211A52D30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E1F-F77C-4C6A-8D3C-49517800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1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FC3A-860F-4EC3-9CBB-04211A52D30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E1F-F77C-4C6A-8D3C-49517800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4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FC3A-860F-4EC3-9CBB-04211A52D30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E1F-F77C-4C6A-8D3C-49517800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4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FC3A-860F-4EC3-9CBB-04211A52D30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E1F-F77C-4C6A-8D3C-49517800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0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FC3A-860F-4EC3-9CBB-04211A52D30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E1F-F77C-4C6A-8D3C-49517800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9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FC3A-860F-4EC3-9CBB-04211A52D30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E1F-F77C-4C6A-8D3C-49517800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2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FC3A-860F-4EC3-9CBB-04211A52D30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4FE1F-F77C-4C6A-8D3C-49517800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CFC3A-860F-4EC3-9CBB-04211A52D30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4FE1F-F77C-4C6A-8D3C-49517800B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0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apin\Pictures\Screenshots\Screenshot (78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r="14862" b="6204"/>
          <a:stretch/>
        </p:blipFill>
        <p:spPr bwMode="auto">
          <a:xfrm>
            <a:off x="-1" y="-228600"/>
            <a:ext cx="9144001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rkas:Logo-BKKBN-Baru-2020.png - Wiki bkkbn jog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2987824" cy="12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934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Tapin\Pictures\Screenshots\Screenshot (89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4860" b="6149"/>
          <a:stretch/>
        </p:blipFill>
        <p:spPr bwMode="auto">
          <a:xfrm>
            <a:off x="0" y="-228600"/>
            <a:ext cx="9144000" cy="68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03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Tapin\Pictures\Screenshots\Screenshot (90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4860" b="6553"/>
          <a:stretch/>
        </p:blipFill>
        <p:spPr bwMode="auto">
          <a:xfrm>
            <a:off x="0" y="-228600"/>
            <a:ext cx="9144000" cy="68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5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Tapin\Pictures\Screenshots\Screenshot (9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4861" b="6149"/>
          <a:stretch/>
        </p:blipFill>
        <p:spPr bwMode="auto">
          <a:xfrm>
            <a:off x="1" y="-228600"/>
            <a:ext cx="9144000" cy="68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6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Tapin\Pictures\Screenshots\Screenshot (9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4860" b="5948"/>
          <a:stretch/>
        </p:blipFill>
        <p:spPr bwMode="auto">
          <a:xfrm>
            <a:off x="0" y="-228600"/>
            <a:ext cx="9144000" cy="688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201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Tapin\Pictures\Screenshots\Screenshot (93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4860" b="6553"/>
          <a:stretch/>
        </p:blipFill>
        <p:spPr bwMode="auto">
          <a:xfrm>
            <a:off x="0" y="-228600"/>
            <a:ext cx="9144000" cy="68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3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Tapin\Pictures\Screenshots\Screenshot (94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4860" b="6754"/>
          <a:stretch/>
        </p:blipFill>
        <p:spPr bwMode="auto">
          <a:xfrm>
            <a:off x="0" y="-228600"/>
            <a:ext cx="9144000" cy="68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240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Tapin\Pictures\Screenshots\Screenshot (9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4860" b="6351"/>
          <a:stretch/>
        </p:blipFill>
        <p:spPr bwMode="auto">
          <a:xfrm>
            <a:off x="0" y="-228600"/>
            <a:ext cx="9144000" cy="68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47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Tapin\Pictures\Screenshots\Screenshot (96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4860" b="7158"/>
          <a:stretch/>
        </p:blipFill>
        <p:spPr bwMode="auto">
          <a:xfrm>
            <a:off x="0" y="-228600"/>
            <a:ext cx="9144000" cy="679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62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Tapin\Pictures\Screenshots\Screenshot (97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4860" b="6956"/>
          <a:stretch/>
        </p:blipFill>
        <p:spPr bwMode="auto">
          <a:xfrm>
            <a:off x="0" y="-228600"/>
            <a:ext cx="9144000" cy="680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098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Tapin\Pictures\Screenshots\Screenshot (98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r="14862" b="6956"/>
          <a:stretch/>
        </p:blipFill>
        <p:spPr bwMode="auto">
          <a:xfrm>
            <a:off x="-1" y="-228600"/>
            <a:ext cx="9144001" cy="680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42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:\Users\Tapin\Pictures\Screenshots\Screenshot (8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r="14862" b="5746"/>
          <a:stretch/>
        </p:blipFill>
        <p:spPr bwMode="auto">
          <a:xfrm>
            <a:off x="-1" y="-228600"/>
            <a:ext cx="9144001" cy="689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49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Tapin\Pictures\Screenshots\Screenshot (99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4860" b="6754"/>
          <a:stretch/>
        </p:blipFill>
        <p:spPr bwMode="auto">
          <a:xfrm>
            <a:off x="0" y="-228600"/>
            <a:ext cx="9144000" cy="68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44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apin\Pictures\Screenshots\Screenshot (8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4860" b="6754"/>
          <a:stretch/>
        </p:blipFill>
        <p:spPr bwMode="auto">
          <a:xfrm>
            <a:off x="0" y="-228600"/>
            <a:ext cx="9144000" cy="68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9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apin\Pictures\Screenshots\Screenshot (83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4860" b="6149"/>
          <a:stretch/>
        </p:blipFill>
        <p:spPr bwMode="auto">
          <a:xfrm>
            <a:off x="0" y="-228600"/>
            <a:ext cx="9144000" cy="68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9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apin\Pictures\Screenshots\Screenshot (84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r="14862" b="5948"/>
          <a:stretch/>
        </p:blipFill>
        <p:spPr bwMode="auto">
          <a:xfrm>
            <a:off x="-1" y="-228600"/>
            <a:ext cx="9144001" cy="688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9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Tapin\Pictures\Screenshots\Screenshot (8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r="14862" b="6149"/>
          <a:stretch/>
        </p:blipFill>
        <p:spPr bwMode="auto">
          <a:xfrm>
            <a:off x="-1" y="-228600"/>
            <a:ext cx="9144001" cy="68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7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Tapin\Pictures\Screenshots\Screenshot (86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4860" b="6149"/>
          <a:stretch/>
        </p:blipFill>
        <p:spPr bwMode="auto">
          <a:xfrm>
            <a:off x="0" y="-228600"/>
            <a:ext cx="9144000" cy="68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48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Tapin\Pictures\Screenshots\Screenshot (87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4860" b="6149"/>
          <a:stretch/>
        </p:blipFill>
        <p:spPr bwMode="auto">
          <a:xfrm>
            <a:off x="0" y="-228600"/>
            <a:ext cx="9144000" cy="68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0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Tapin\Pictures\Screenshots\Screenshot (88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14860" b="5948"/>
          <a:stretch/>
        </p:blipFill>
        <p:spPr bwMode="auto">
          <a:xfrm>
            <a:off x="0" y="-228600"/>
            <a:ext cx="9144000" cy="688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89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</Words>
  <Application>Microsoft Office PowerPoint</Application>
  <PresentationFormat>On-screen Show (4:3)</PresentationFormat>
  <Paragraphs>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Tapin</dc:creator>
  <cp:lastModifiedBy>Tapin</cp:lastModifiedBy>
  <cp:revision>5</cp:revision>
  <cp:lastPrinted>2021-10-07T01:18:31Z</cp:lastPrinted>
  <dcterms:created xsi:type="dcterms:W3CDTF">2021-07-30T22:59:02Z</dcterms:created>
  <dcterms:modified xsi:type="dcterms:W3CDTF">2021-10-07T07:01:05Z</dcterms:modified>
</cp:coreProperties>
</file>